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3444538" cy="7562850"/>
  <p:notesSz cx="7562850" cy="106965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6" d="100"/>
          <a:sy n="96" d="100"/>
        </p:scale>
        <p:origin x="738" y="84"/>
      </p:cViewPr>
      <p:guideLst>
        <p:guide orient="horz" pos="2160"/>
        <p:guide pos="36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1983" y="2130426"/>
            <a:ext cx="9769139" cy="1470025"/>
          </a:xfrm>
        </p:spPr>
        <p:txBody>
          <a:bodyPr/>
          <a:lstStyle/>
          <a:p>
            <a:r>
              <a:rPr lang="en-US"/>
              <a:t>Click to edit Master title style</a:t>
            </a:r>
          </a:p>
        </p:txBody>
      </p:sp>
      <p:sp>
        <p:nvSpPr>
          <p:cNvPr id="3" name="Subtitle 2"/>
          <p:cNvSpPr>
            <a:spLocks noGrp="1"/>
          </p:cNvSpPr>
          <p:nvPr>
            <p:ph type="subTitle" idx="1"/>
          </p:nvPr>
        </p:nvSpPr>
        <p:spPr>
          <a:xfrm>
            <a:off x="1723966" y="3886200"/>
            <a:ext cx="8045173" cy="1752600"/>
          </a:xfrm>
        </p:spPr>
        <p:txBody>
          <a:bodyPr/>
          <a:lstStyle>
            <a:lvl1pPr marL="0" indent="0" algn="ctr">
              <a:buNone/>
              <a:defRPr>
                <a:solidFill>
                  <a:schemeClr val="tx1">
                    <a:tint val="75000"/>
                  </a:schemeClr>
                </a:solidFill>
              </a:defRPr>
            </a:lvl1pPr>
            <a:lvl2pPr marL="574655" indent="0" algn="ctr">
              <a:buNone/>
              <a:defRPr>
                <a:solidFill>
                  <a:schemeClr val="tx1">
                    <a:tint val="75000"/>
                  </a:schemeClr>
                </a:solidFill>
              </a:defRPr>
            </a:lvl2pPr>
            <a:lvl3pPr marL="1149309" indent="0" algn="ctr">
              <a:buNone/>
              <a:defRPr>
                <a:solidFill>
                  <a:schemeClr val="tx1">
                    <a:tint val="75000"/>
                  </a:schemeClr>
                </a:solidFill>
              </a:defRPr>
            </a:lvl3pPr>
            <a:lvl4pPr marL="1723964" indent="0" algn="ctr">
              <a:buNone/>
              <a:defRPr>
                <a:solidFill>
                  <a:schemeClr val="tx1">
                    <a:tint val="75000"/>
                  </a:schemeClr>
                </a:solidFill>
              </a:defRPr>
            </a:lvl4pPr>
            <a:lvl5pPr marL="2298619" indent="0" algn="ctr">
              <a:buNone/>
              <a:defRPr>
                <a:solidFill>
                  <a:schemeClr val="tx1">
                    <a:tint val="75000"/>
                  </a:schemeClr>
                </a:solidFill>
              </a:defRPr>
            </a:lvl5pPr>
            <a:lvl6pPr marL="2873273" indent="0" algn="ctr">
              <a:buNone/>
              <a:defRPr>
                <a:solidFill>
                  <a:schemeClr val="tx1">
                    <a:tint val="75000"/>
                  </a:schemeClr>
                </a:solidFill>
              </a:defRPr>
            </a:lvl6pPr>
            <a:lvl7pPr marL="3447928" indent="0" algn="ctr">
              <a:buNone/>
              <a:defRPr>
                <a:solidFill>
                  <a:schemeClr val="tx1">
                    <a:tint val="75000"/>
                  </a:schemeClr>
                </a:solidFill>
              </a:defRPr>
            </a:lvl7pPr>
            <a:lvl8pPr marL="4022583" indent="0" algn="ctr">
              <a:buNone/>
              <a:defRPr>
                <a:solidFill>
                  <a:schemeClr val="tx1">
                    <a:tint val="75000"/>
                  </a:schemeClr>
                </a:solidFill>
              </a:defRPr>
            </a:lvl8pPr>
            <a:lvl9pPr marL="459723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32501" y="274639"/>
            <a:ext cx="2585949"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4655" y="274639"/>
            <a:ext cx="756629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7876" y="4406901"/>
            <a:ext cx="9769139" cy="1362075"/>
          </a:xfrm>
        </p:spPr>
        <p:txBody>
          <a:bodyPr anchor="t"/>
          <a:lstStyle>
            <a:lvl1pPr algn="l">
              <a:defRPr sz="5028" b="1" cap="all"/>
            </a:lvl1pPr>
          </a:lstStyle>
          <a:p>
            <a:r>
              <a:rPr lang="en-US"/>
              <a:t>Click to edit Master title style</a:t>
            </a:r>
          </a:p>
        </p:txBody>
      </p:sp>
      <p:sp>
        <p:nvSpPr>
          <p:cNvPr id="3" name="Text Placeholder 2"/>
          <p:cNvSpPr>
            <a:spLocks noGrp="1"/>
          </p:cNvSpPr>
          <p:nvPr>
            <p:ph type="body" idx="1"/>
          </p:nvPr>
        </p:nvSpPr>
        <p:spPr>
          <a:xfrm>
            <a:off x="907876" y="2906714"/>
            <a:ext cx="9769139" cy="1500187"/>
          </a:xfrm>
        </p:spPr>
        <p:txBody>
          <a:bodyPr anchor="b"/>
          <a:lstStyle>
            <a:lvl1pPr marL="0" indent="0">
              <a:buNone/>
              <a:defRPr sz="2514">
                <a:solidFill>
                  <a:schemeClr val="tx1">
                    <a:tint val="75000"/>
                  </a:schemeClr>
                </a:solidFill>
              </a:defRPr>
            </a:lvl1pPr>
            <a:lvl2pPr marL="574655" indent="0">
              <a:buNone/>
              <a:defRPr sz="2262">
                <a:solidFill>
                  <a:schemeClr val="tx1">
                    <a:tint val="75000"/>
                  </a:schemeClr>
                </a:solidFill>
              </a:defRPr>
            </a:lvl2pPr>
            <a:lvl3pPr marL="1149309" indent="0">
              <a:buNone/>
              <a:defRPr sz="2011">
                <a:solidFill>
                  <a:schemeClr val="tx1">
                    <a:tint val="75000"/>
                  </a:schemeClr>
                </a:solidFill>
              </a:defRPr>
            </a:lvl3pPr>
            <a:lvl4pPr marL="1723964" indent="0">
              <a:buNone/>
              <a:defRPr sz="1760">
                <a:solidFill>
                  <a:schemeClr val="tx1">
                    <a:tint val="75000"/>
                  </a:schemeClr>
                </a:solidFill>
              </a:defRPr>
            </a:lvl4pPr>
            <a:lvl5pPr marL="2298619" indent="0">
              <a:buNone/>
              <a:defRPr sz="1760">
                <a:solidFill>
                  <a:schemeClr val="tx1">
                    <a:tint val="75000"/>
                  </a:schemeClr>
                </a:solidFill>
              </a:defRPr>
            </a:lvl5pPr>
            <a:lvl6pPr marL="2873273" indent="0">
              <a:buNone/>
              <a:defRPr sz="1760">
                <a:solidFill>
                  <a:schemeClr val="tx1">
                    <a:tint val="75000"/>
                  </a:schemeClr>
                </a:solidFill>
              </a:defRPr>
            </a:lvl6pPr>
            <a:lvl7pPr marL="3447928" indent="0">
              <a:buNone/>
              <a:defRPr sz="1760">
                <a:solidFill>
                  <a:schemeClr val="tx1">
                    <a:tint val="75000"/>
                  </a:schemeClr>
                </a:solidFill>
              </a:defRPr>
            </a:lvl7pPr>
            <a:lvl8pPr marL="4022583" indent="0">
              <a:buNone/>
              <a:defRPr sz="1760">
                <a:solidFill>
                  <a:schemeClr val="tx1">
                    <a:tint val="75000"/>
                  </a:schemeClr>
                </a:solidFill>
              </a:defRPr>
            </a:lvl8pPr>
            <a:lvl9pPr marL="4597237"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9/24/2022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4655" y="1600201"/>
            <a:ext cx="5076121" cy="4525963"/>
          </a:xfrm>
        </p:spPr>
        <p:txBody>
          <a:bodyPr/>
          <a:lstStyle>
            <a:lvl1pPr>
              <a:defRPr sz="3519"/>
            </a:lvl1pPr>
            <a:lvl2pPr>
              <a:defRPr sz="3017"/>
            </a:lvl2pPr>
            <a:lvl3pPr>
              <a:defRPr sz="2514"/>
            </a:lvl3pPr>
            <a:lvl4pPr>
              <a:defRPr sz="2262"/>
            </a:lvl4pPr>
            <a:lvl5pPr>
              <a:defRPr sz="2262"/>
            </a:lvl5pPr>
            <a:lvl6pPr>
              <a:defRPr sz="2262"/>
            </a:lvl6pPr>
            <a:lvl7pPr>
              <a:defRPr sz="2262"/>
            </a:lvl7pPr>
            <a:lvl8pPr>
              <a:defRPr sz="2262"/>
            </a:lvl8pPr>
            <a:lvl9pPr>
              <a:defRPr sz="22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42328" y="1600201"/>
            <a:ext cx="5076121" cy="4525963"/>
          </a:xfrm>
        </p:spPr>
        <p:txBody>
          <a:bodyPr/>
          <a:lstStyle>
            <a:lvl1pPr>
              <a:defRPr sz="3519"/>
            </a:lvl1pPr>
            <a:lvl2pPr>
              <a:defRPr sz="3017"/>
            </a:lvl2pPr>
            <a:lvl3pPr>
              <a:defRPr sz="2514"/>
            </a:lvl3pPr>
            <a:lvl4pPr>
              <a:defRPr sz="2262"/>
            </a:lvl4pPr>
            <a:lvl5pPr>
              <a:defRPr sz="2262"/>
            </a:lvl5pPr>
            <a:lvl6pPr>
              <a:defRPr sz="2262"/>
            </a:lvl6pPr>
            <a:lvl7pPr>
              <a:defRPr sz="2262"/>
            </a:lvl7pPr>
            <a:lvl8pPr>
              <a:defRPr sz="2262"/>
            </a:lvl8pPr>
            <a:lvl9pPr>
              <a:defRPr sz="226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4655" y="1535113"/>
            <a:ext cx="5078117" cy="639762"/>
          </a:xfrm>
        </p:spPr>
        <p:txBody>
          <a:bodyPr anchor="b"/>
          <a:lstStyle>
            <a:lvl1pPr marL="0" indent="0">
              <a:buNone/>
              <a:defRPr sz="3017" b="1"/>
            </a:lvl1pPr>
            <a:lvl2pPr marL="574655" indent="0">
              <a:buNone/>
              <a:defRPr sz="2514" b="1"/>
            </a:lvl2pPr>
            <a:lvl3pPr marL="1149309" indent="0">
              <a:buNone/>
              <a:defRPr sz="2262" b="1"/>
            </a:lvl3pPr>
            <a:lvl4pPr marL="1723964" indent="0">
              <a:buNone/>
              <a:defRPr sz="2011" b="1"/>
            </a:lvl4pPr>
            <a:lvl5pPr marL="2298619" indent="0">
              <a:buNone/>
              <a:defRPr sz="2011" b="1"/>
            </a:lvl5pPr>
            <a:lvl6pPr marL="2873273" indent="0">
              <a:buNone/>
              <a:defRPr sz="2011" b="1"/>
            </a:lvl6pPr>
            <a:lvl7pPr marL="3447928" indent="0">
              <a:buNone/>
              <a:defRPr sz="2011" b="1"/>
            </a:lvl7pPr>
            <a:lvl8pPr marL="4022583" indent="0">
              <a:buNone/>
              <a:defRPr sz="2011" b="1"/>
            </a:lvl8pPr>
            <a:lvl9pPr marL="4597237" indent="0">
              <a:buNone/>
              <a:defRPr sz="2011" b="1"/>
            </a:lvl9pPr>
          </a:lstStyle>
          <a:p>
            <a:pPr lvl="0"/>
            <a:r>
              <a:rPr lang="en-US"/>
              <a:t>Click to edit Master text styles</a:t>
            </a:r>
          </a:p>
        </p:txBody>
      </p:sp>
      <p:sp>
        <p:nvSpPr>
          <p:cNvPr id="4" name="Content Placeholder 3"/>
          <p:cNvSpPr>
            <a:spLocks noGrp="1"/>
          </p:cNvSpPr>
          <p:nvPr>
            <p:ph sz="half" idx="2"/>
          </p:nvPr>
        </p:nvSpPr>
        <p:spPr>
          <a:xfrm>
            <a:off x="574655" y="2174875"/>
            <a:ext cx="5078117" cy="3951288"/>
          </a:xfrm>
        </p:spPr>
        <p:txBody>
          <a:bodyPr/>
          <a:lstStyle>
            <a:lvl1pPr>
              <a:defRPr sz="3017"/>
            </a:lvl1pPr>
            <a:lvl2pPr>
              <a:defRPr sz="2514"/>
            </a:lvl2pPr>
            <a:lvl3pPr>
              <a:defRPr sz="2262"/>
            </a:lvl3pPr>
            <a:lvl4pPr>
              <a:defRPr sz="2011"/>
            </a:lvl4pPr>
            <a:lvl5pPr>
              <a:defRPr sz="2011"/>
            </a:lvl5pPr>
            <a:lvl6pPr>
              <a:defRPr sz="2011"/>
            </a:lvl6pPr>
            <a:lvl7pPr>
              <a:defRPr sz="2011"/>
            </a:lvl7pPr>
            <a:lvl8pPr>
              <a:defRPr sz="2011"/>
            </a:lvl8pPr>
            <a:lvl9pPr>
              <a:defRPr sz="20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38338" y="1535113"/>
            <a:ext cx="5080112" cy="639762"/>
          </a:xfrm>
        </p:spPr>
        <p:txBody>
          <a:bodyPr anchor="b"/>
          <a:lstStyle>
            <a:lvl1pPr marL="0" indent="0">
              <a:buNone/>
              <a:defRPr sz="3017" b="1"/>
            </a:lvl1pPr>
            <a:lvl2pPr marL="574655" indent="0">
              <a:buNone/>
              <a:defRPr sz="2514" b="1"/>
            </a:lvl2pPr>
            <a:lvl3pPr marL="1149309" indent="0">
              <a:buNone/>
              <a:defRPr sz="2262" b="1"/>
            </a:lvl3pPr>
            <a:lvl4pPr marL="1723964" indent="0">
              <a:buNone/>
              <a:defRPr sz="2011" b="1"/>
            </a:lvl4pPr>
            <a:lvl5pPr marL="2298619" indent="0">
              <a:buNone/>
              <a:defRPr sz="2011" b="1"/>
            </a:lvl5pPr>
            <a:lvl6pPr marL="2873273" indent="0">
              <a:buNone/>
              <a:defRPr sz="2011" b="1"/>
            </a:lvl6pPr>
            <a:lvl7pPr marL="3447928" indent="0">
              <a:buNone/>
              <a:defRPr sz="2011" b="1"/>
            </a:lvl7pPr>
            <a:lvl8pPr marL="4022583" indent="0">
              <a:buNone/>
              <a:defRPr sz="2011" b="1"/>
            </a:lvl8pPr>
            <a:lvl9pPr marL="4597237" indent="0">
              <a:buNone/>
              <a:defRPr sz="2011" b="1"/>
            </a:lvl9pPr>
          </a:lstStyle>
          <a:p>
            <a:pPr lvl="0"/>
            <a:r>
              <a:rPr lang="en-US"/>
              <a:t>Click to edit Master text styles</a:t>
            </a:r>
          </a:p>
        </p:txBody>
      </p:sp>
      <p:sp>
        <p:nvSpPr>
          <p:cNvPr id="6" name="Content Placeholder 5"/>
          <p:cNvSpPr>
            <a:spLocks noGrp="1"/>
          </p:cNvSpPr>
          <p:nvPr>
            <p:ph sz="quarter" idx="4"/>
          </p:nvPr>
        </p:nvSpPr>
        <p:spPr>
          <a:xfrm>
            <a:off x="5838338" y="2174875"/>
            <a:ext cx="5080112" cy="3951288"/>
          </a:xfrm>
        </p:spPr>
        <p:txBody>
          <a:bodyPr/>
          <a:lstStyle>
            <a:lvl1pPr>
              <a:defRPr sz="3017"/>
            </a:lvl1pPr>
            <a:lvl2pPr>
              <a:defRPr sz="2514"/>
            </a:lvl2pPr>
            <a:lvl3pPr>
              <a:defRPr sz="2262"/>
            </a:lvl3pPr>
            <a:lvl4pPr>
              <a:defRPr sz="2011"/>
            </a:lvl4pPr>
            <a:lvl5pPr>
              <a:defRPr sz="2011"/>
            </a:lvl5pPr>
            <a:lvl6pPr>
              <a:defRPr sz="2011"/>
            </a:lvl6pPr>
            <a:lvl7pPr>
              <a:defRPr sz="2011"/>
            </a:lvl7pPr>
            <a:lvl8pPr>
              <a:defRPr sz="2011"/>
            </a:lvl8pPr>
            <a:lvl9pPr>
              <a:defRPr sz="201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9/24/2022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9/24/2022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9/24/2022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4656" y="273050"/>
            <a:ext cx="3781152" cy="1162050"/>
          </a:xfrm>
        </p:spPr>
        <p:txBody>
          <a:bodyPr anchor="b"/>
          <a:lstStyle>
            <a:lvl1pPr algn="l">
              <a:defRPr sz="2514" b="1"/>
            </a:lvl1pPr>
          </a:lstStyle>
          <a:p>
            <a:r>
              <a:rPr lang="en-US"/>
              <a:t>Click to edit Master title style</a:t>
            </a:r>
          </a:p>
        </p:txBody>
      </p:sp>
      <p:sp>
        <p:nvSpPr>
          <p:cNvPr id="3" name="Content Placeholder 2"/>
          <p:cNvSpPr>
            <a:spLocks noGrp="1"/>
          </p:cNvSpPr>
          <p:nvPr>
            <p:ph idx="1"/>
          </p:nvPr>
        </p:nvSpPr>
        <p:spPr>
          <a:xfrm>
            <a:off x="4493485" y="273051"/>
            <a:ext cx="6424965" cy="5853113"/>
          </a:xfrm>
        </p:spPr>
        <p:txBody>
          <a:bodyPr/>
          <a:lstStyle>
            <a:lvl1pPr>
              <a:defRPr sz="4022"/>
            </a:lvl1pPr>
            <a:lvl2pPr>
              <a:defRPr sz="3519"/>
            </a:lvl2pPr>
            <a:lvl3pPr>
              <a:defRPr sz="3017"/>
            </a:lvl3pPr>
            <a:lvl4pPr>
              <a:defRPr sz="2514"/>
            </a:lvl4pPr>
            <a:lvl5pPr>
              <a:defRPr sz="2514"/>
            </a:lvl5pPr>
            <a:lvl6pPr>
              <a:defRPr sz="2514"/>
            </a:lvl6pPr>
            <a:lvl7pPr>
              <a:defRPr sz="2514"/>
            </a:lvl7pPr>
            <a:lvl8pPr>
              <a:defRPr sz="2514"/>
            </a:lvl8pPr>
            <a:lvl9pPr>
              <a:defRPr sz="25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656" y="1435101"/>
            <a:ext cx="3781152" cy="4691063"/>
          </a:xfrm>
        </p:spPr>
        <p:txBody>
          <a:bodyPr/>
          <a:lstStyle>
            <a:lvl1pPr marL="0" indent="0">
              <a:buNone/>
              <a:defRPr sz="1760"/>
            </a:lvl1pPr>
            <a:lvl2pPr marL="574655" indent="0">
              <a:buNone/>
              <a:defRPr sz="1508"/>
            </a:lvl2pPr>
            <a:lvl3pPr marL="1149309" indent="0">
              <a:buNone/>
              <a:defRPr sz="1257"/>
            </a:lvl3pPr>
            <a:lvl4pPr marL="1723964" indent="0">
              <a:buNone/>
              <a:defRPr sz="1131"/>
            </a:lvl4pPr>
            <a:lvl5pPr marL="2298619" indent="0">
              <a:buNone/>
              <a:defRPr sz="1131"/>
            </a:lvl5pPr>
            <a:lvl6pPr marL="2873273" indent="0">
              <a:buNone/>
              <a:defRPr sz="1131"/>
            </a:lvl6pPr>
            <a:lvl7pPr marL="3447928" indent="0">
              <a:buNone/>
              <a:defRPr sz="1131"/>
            </a:lvl7pPr>
            <a:lvl8pPr marL="4022583" indent="0">
              <a:buNone/>
              <a:defRPr sz="1131"/>
            </a:lvl8pPr>
            <a:lvl9pPr marL="4597237" indent="0">
              <a:buNone/>
              <a:defRPr sz="1131"/>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52729" y="4800600"/>
            <a:ext cx="6895863" cy="566738"/>
          </a:xfrm>
        </p:spPr>
        <p:txBody>
          <a:bodyPr anchor="b"/>
          <a:lstStyle>
            <a:lvl1pPr algn="l">
              <a:defRPr sz="2514" b="1"/>
            </a:lvl1pPr>
          </a:lstStyle>
          <a:p>
            <a:r>
              <a:rPr lang="en-US"/>
              <a:t>Click to edit Master title style</a:t>
            </a:r>
          </a:p>
        </p:txBody>
      </p:sp>
      <p:sp>
        <p:nvSpPr>
          <p:cNvPr id="3" name="Picture Placeholder 2"/>
          <p:cNvSpPr>
            <a:spLocks noGrp="1"/>
          </p:cNvSpPr>
          <p:nvPr>
            <p:ph type="pic" idx="1"/>
          </p:nvPr>
        </p:nvSpPr>
        <p:spPr>
          <a:xfrm>
            <a:off x="2252729" y="612775"/>
            <a:ext cx="6895863" cy="4114800"/>
          </a:xfrm>
        </p:spPr>
        <p:txBody>
          <a:bodyPr/>
          <a:lstStyle>
            <a:lvl1pPr marL="0" indent="0">
              <a:buNone/>
              <a:defRPr sz="4022"/>
            </a:lvl1pPr>
            <a:lvl2pPr marL="574655" indent="0">
              <a:buNone/>
              <a:defRPr sz="3519"/>
            </a:lvl2pPr>
            <a:lvl3pPr marL="1149309" indent="0">
              <a:buNone/>
              <a:defRPr sz="3017"/>
            </a:lvl3pPr>
            <a:lvl4pPr marL="1723964" indent="0">
              <a:buNone/>
              <a:defRPr sz="2514"/>
            </a:lvl4pPr>
            <a:lvl5pPr marL="2298619" indent="0">
              <a:buNone/>
              <a:defRPr sz="2514"/>
            </a:lvl5pPr>
            <a:lvl6pPr marL="2873273" indent="0">
              <a:buNone/>
              <a:defRPr sz="2514"/>
            </a:lvl6pPr>
            <a:lvl7pPr marL="3447928" indent="0">
              <a:buNone/>
              <a:defRPr sz="2514"/>
            </a:lvl7pPr>
            <a:lvl8pPr marL="4022583" indent="0">
              <a:buNone/>
              <a:defRPr sz="2514"/>
            </a:lvl8pPr>
            <a:lvl9pPr marL="4597237" indent="0">
              <a:buNone/>
              <a:defRPr sz="2514"/>
            </a:lvl9pPr>
          </a:lstStyle>
          <a:p>
            <a:endParaRPr lang="en-US"/>
          </a:p>
        </p:txBody>
      </p:sp>
      <p:sp>
        <p:nvSpPr>
          <p:cNvPr id="4" name="Text Placeholder 3"/>
          <p:cNvSpPr>
            <a:spLocks noGrp="1"/>
          </p:cNvSpPr>
          <p:nvPr>
            <p:ph type="body" sz="half" idx="2"/>
          </p:nvPr>
        </p:nvSpPr>
        <p:spPr>
          <a:xfrm>
            <a:off x="2252729" y="5367338"/>
            <a:ext cx="6895863" cy="804862"/>
          </a:xfrm>
        </p:spPr>
        <p:txBody>
          <a:bodyPr/>
          <a:lstStyle>
            <a:lvl1pPr marL="0" indent="0">
              <a:buNone/>
              <a:defRPr sz="1760"/>
            </a:lvl1pPr>
            <a:lvl2pPr marL="574655" indent="0">
              <a:buNone/>
              <a:defRPr sz="1508"/>
            </a:lvl2pPr>
            <a:lvl3pPr marL="1149309" indent="0">
              <a:buNone/>
              <a:defRPr sz="1257"/>
            </a:lvl3pPr>
            <a:lvl4pPr marL="1723964" indent="0">
              <a:buNone/>
              <a:defRPr sz="1131"/>
            </a:lvl4pPr>
            <a:lvl5pPr marL="2298619" indent="0">
              <a:buNone/>
              <a:defRPr sz="1131"/>
            </a:lvl5pPr>
            <a:lvl6pPr marL="2873273" indent="0">
              <a:buNone/>
              <a:defRPr sz="1131"/>
            </a:lvl6pPr>
            <a:lvl7pPr marL="3447928" indent="0">
              <a:buNone/>
              <a:defRPr sz="1131"/>
            </a:lvl7pPr>
            <a:lvl8pPr marL="4022583" indent="0">
              <a:buNone/>
              <a:defRPr sz="1131"/>
            </a:lvl8pPr>
            <a:lvl9pPr marL="4597237" indent="0">
              <a:buNone/>
              <a:defRPr sz="1131"/>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9/24/2022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55" y="274638"/>
            <a:ext cx="1034379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4655" y="1600201"/>
            <a:ext cx="1034379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4655" y="6356351"/>
            <a:ext cx="2681724" cy="365125"/>
          </a:xfrm>
          <a:prstGeom prst="rect">
            <a:avLst/>
          </a:prstGeom>
        </p:spPr>
        <p:txBody>
          <a:bodyPr vert="horz" lIns="91440" tIns="45720" rIns="91440" bIns="45720" rtlCol="0" anchor="ctr"/>
          <a:lstStyle>
            <a:lvl1pPr algn="l">
              <a:defRPr sz="1508">
                <a:solidFill>
                  <a:schemeClr val="tx1">
                    <a:tint val="75000"/>
                  </a:schemeClr>
                </a:solidFill>
              </a:defRPr>
            </a:lvl1pPr>
          </a:lstStyle>
          <a:p>
            <a:fld id="{F8166F1F-CE9B-4651-A6AA-CD717754106B}" type="datetimeFigureOut">
              <a:rPr lang="en-US" smtClean="0"/>
              <a:t>9/24/2022</a:t>
            </a:fld>
            <a:endParaRPr lang="en-US"/>
          </a:p>
        </p:txBody>
      </p:sp>
      <p:sp>
        <p:nvSpPr>
          <p:cNvPr id="5" name="Footer Placeholder 4"/>
          <p:cNvSpPr>
            <a:spLocks noGrp="1"/>
          </p:cNvSpPr>
          <p:nvPr>
            <p:ph type="ftr" sz="quarter" idx="3"/>
          </p:nvPr>
        </p:nvSpPr>
        <p:spPr>
          <a:xfrm>
            <a:off x="3926811" y="6356351"/>
            <a:ext cx="3639483" cy="365125"/>
          </a:xfrm>
          <a:prstGeom prst="rect">
            <a:avLst/>
          </a:prstGeom>
        </p:spPr>
        <p:txBody>
          <a:bodyPr vert="horz" lIns="91440" tIns="45720" rIns="91440" bIns="45720" rtlCol="0" anchor="ctr"/>
          <a:lstStyle>
            <a:lvl1pPr algn="ctr">
              <a:defRPr sz="150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236725" y="6356351"/>
            <a:ext cx="2681724" cy="365125"/>
          </a:xfrm>
          <a:prstGeom prst="rect">
            <a:avLst/>
          </a:prstGeom>
        </p:spPr>
        <p:txBody>
          <a:bodyPr vert="horz" lIns="91440" tIns="45720" rIns="91440" bIns="45720" rtlCol="0" anchor="ctr"/>
          <a:lstStyle>
            <a:lvl1pPr algn="r">
              <a:defRPr sz="1508">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149309" rtl="0" eaLnBrk="1" latinLnBrk="0" hangingPunct="1">
        <a:spcBef>
          <a:spcPct val="0"/>
        </a:spcBef>
        <a:buNone/>
        <a:defRPr sz="5530" kern="1200">
          <a:solidFill>
            <a:schemeClr val="tx1"/>
          </a:solidFill>
          <a:latin typeface="+mj-lt"/>
          <a:ea typeface="+mj-ea"/>
          <a:cs typeface="+mj-cs"/>
        </a:defRPr>
      </a:lvl1pPr>
    </p:titleStyle>
    <p:bodyStyle>
      <a:lvl1pPr marL="430991" indent="-430991" algn="l" defTabSz="1149309" rtl="0" eaLnBrk="1" latinLnBrk="0" hangingPunct="1">
        <a:spcBef>
          <a:spcPct val="20000"/>
        </a:spcBef>
        <a:buFont typeface="Arial" pitchFamily="34" charset="0"/>
        <a:buChar char="�"/>
        <a:defRPr sz="4022" kern="1200">
          <a:solidFill>
            <a:schemeClr val="tx1"/>
          </a:solidFill>
          <a:latin typeface="+mn-lt"/>
          <a:ea typeface="+mn-ea"/>
          <a:cs typeface="+mn-cs"/>
        </a:defRPr>
      </a:lvl1pPr>
      <a:lvl2pPr marL="933814" indent="-359159" algn="l" defTabSz="1149309" rtl="0" eaLnBrk="1" latinLnBrk="0" hangingPunct="1">
        <a:spcBef>
          <a:spcPct val="20000"/>
        </a:spcBef>
        <a:buFont typeface="Arial" pitchFamily="34" charset="0"/>
        <a:buChar char="�"/>
        <a:defRPr sz="3519" kern="1200">
          <a:solidFill>
            <a:schemeClr val="tx1"/>
          </a:solidFill>
          <a:latin typeface="+mn-lt"/>
          <a:ea typeface="+mn-ea"/>
          <a:cs typeface="+mn-cs"/>
        </a:defRPr>
      </a:lvl2pPr>
      <a:lvl3pPr marL="1436637" indent="-287327" algn="l" defTabSz="1149309" rtl="0" eaLnBrk="1" latinLnBrk="0" hangingPunct="1">
        <a:spcBef>
          <a:spcPct val="20000"/>
        </a:spcBef>
        <a:buFont typeface="Arial" pitchFamily="34" charset="0"/>
        <a:buChar char="�"/>
        <a:defRPr sz="3017" kern="1200">
          <a:solidFill>
            <a:schemeClr val="tx1"/>
          </a:solidFill>
          <a:latin typeface="+mn-lt"/>
          <a:ea typeface="+mn-ea"/>
          <a:cs typeface="+mn-cs"/>
        </a:defRPr>
      </a:lvl3pPr>
      <a:lvl4pPr marL="2011291"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4pPr>
      <a:lvl5pPr marL="2585946"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5pPr>
      <a:lvl6pPr marL="3160601"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6pPr>
      <a:lvl7pPr marL="3735255"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7pPr>
      <a:lvl8pPr marL="4309910"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8pPr>
      <a:lvl9pPr marL="4884565" indent="-287327" algn="l" defTabSz="1149309" rtl="0" eaLnBrk="1" latinLnBrk="0" hangingPunct="1">
        <a:spcBef>
          <a:spcPct val="20000"/>
        </a:spcBef>
        <a:buFont typeface="Arial" pitchFamily="34" charset="0"/>
        <a:buChar char="�"/>
        <a:defRPr sz="2514" kern="1200">
          <a:solidFill>
            <a:schemeClr val="tx1"/>
          </a:solidFill>
          <a:latin typeface="+mn-lt"/>
          <a:ea typeface="+mn-ea"/>
          <a:cs typeface="+mn-cs"/>
        </a:defRPr>
      </a:lvl9pPr>
    </p:bodyStyle>
    <p:otherStyle>
      <a:defPPr>
        <a:defRPr lang="en-US"/>
      </a:defPPr>
      <a:lvl1pPr marL="0" algn="l" defTabSz="1149309" rtl="0" eaLnBrk="1" latinLnBrk="0" hangingPunct="1">
        <a:defRPr sz="2262" kern="1200">
          <a:solidFill>
            <a:schemeClr val="tx1"/>
          </a:solidFill>
          <a:latin typeface="+mn-lt"/>
          <a:ea typeface="+mn-ea"/>
          <a:cs typeface="+mn-cs"/>
        </a:defRPr>
      </a:lvl1pPr>
      <a:lvl2pPr marL="574655" algn="l" defTabSz="1149309" rtl="0" eaLnBrk="1" latinLnBrk="0" hangingPunct="1">
        <a:defRPr sz="2262" kern="1200">
          <a:solidFill>
            <a:schemeClr val="tx1"/>
          </a:solidFill>
          <a:latin typeface="+mn-lt"/>
          <a:ea typeface="+mn-ea"/>
          <a:cs typeface="+mn-cs"/>
        </a:defRPr>
      </a:lvl2pPr>
      <a:lvl3pPr marL="1149309" algn="l" defTabSz="1149309" rtl="0" eaLnBrk="1" latinLnBrk="0" hangingPunct="1">
        <a:defRPr sz="2262" kern="1200">
          <a:solidFill>
            <a:schemeClr val="tx1"/>
          </a:solidFill>
          <a:latin typeface="+mn-lt"/>
          <a:ea typeface="+mn-ea"/>
          <a:cs typeface="+mn-cs"/>
        </a:defRPr>
      </a:lvl3pPr>
      <a:lvl4pPr marL="1723964" algn="l" defTabSz="1149309" rtl="0" eaLnBrk="1" latinLnBrk="0" hangingPunct="1">
        <a:defRPr sz="2262" kern="1200">
          <a:solidFill>
            <a:schemeClr val="tx1"/>
          </a:solidFill>
          <a:latin typeface="+mn-lt"/>
          <a:ea typeface="+mn-ea"/>
          <a:cs typeface="+mn-cs"/>
        </a:defRPr>
      </a:lvl4pPr>
      <a:lvl5pPr marL="2298619" algn="l" defTabSz="1149309" rtl="0" eaLnBrk="1" latinLnBrk="0" hangingPunct="1">
        <a:defRPr sz="2262" kern="1200">
          <a:solidFill>
            <a:schemeClr val="tx1"/>
          </a:solidFill>
          <a:latin typeface="+mn-lt"/>
          <a:ea typeface="+mn-ea"/>
          <a:cs typeface="+mn-cs"/>
        </a:defRPr>
      </a:lvl5pPr>
      <a:lvl6pPr marL="2873273" algn="l" defTabSz="1149309" rtl="0" eaLnBrk="1" latinLnBrk="0" hangingPunct="1">
        <a:defRPr sz="2262" kern="1200">
          <a:solidFill>
            <a:schemeClr val="tx1"/>
          </a:solidFill>
          <a:latin typeface="+mn-lt"/>
          <a:ea typeface="+mn-ea"/>
          <a:cs typeface="+mn-cs"/>
        </a:defRPr>
      </a:lvl6pPr>
      <a:lvl7pPr marL="3447928" algn="l" defTabSz="1149309" rtl="0" eaLnBrk="1" latinLnBrk="0" hangingPunct="1">
        <a:defRPr sz="2262" kern="1200">
          <a:solidFill>
            <a:schemeClr val="tx1"/>
          </a:solidFill>
          <a:latin typeface="+mn-lt"/>
          <a:ea typeface="+mn-ea"/>
          <a:cs typeface="+mn-cs"/>
        </a:defRPr>
      </a:lvl7pPr>
      <a:lvl8pPr marL="4022583" algn="l" defTabSz="1149309" rtl="0" eaLnBrk="1" latinLnBrk="0" hangingPunct="1">
        <a:defRPr sz="2262" kern="1200">
          <a:solidFill>
            <a:schemeClr val="tx1"/>
          </a:solidFill>
          <a:latin typeface="+mn-lt"/>
          <a:ea typeface="+mn-ea"/>
          <a:cs typeface="+mn-cs"/>
        </a:defRPr>
      </a:lvl8pPr>
      <a:lvl9pPr marL="4597237" algn="l" defTabSz="1149309" rtl="0" eaLnBrk="1" latinLnBrk="0" hangingPunct="1">
        <a:defRPr sz="22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8A2713"/>
        </a:solidFill>
        <a:effectLst/>
      </p:bgPr>
    </p:bg>
    <p:spTree>
      <p:nvGrpSpPr>
        <p:cNvPr id="1" name=""/>
        <p:cNvGrpSpPr/>
        <p:nvPr/>
      </p:nvGrpSpPr>
      <p:grpSpPr>
        <a:xfrm>
          <a:off x="0" y="0"/>
          <a:ext cx="0" cy="0"/>
          <a:chOff x="0" y="0"/>
          <a:chExt cx="0" cy="0"/>
        </a:xfrm>
      </p:grpSpPr>
      <p:grpSp>
        <p:nvGrpSpPr>
          <p:cNvPr id="1001" name="그룹 1001"/>
          <p:cNvGrpSpPr/>
          <p:nvPr/>
        </p:nvGrpSpPr>
        <p:grpSpPr>
          <a:xfrm>
            <a:off x="3880781" y="3741396"/>
            <a:ext cx="5681296" cy="78871"/>
            <a:chOff x="3087578" y="3749578"/>
            <a:chExt cx="4520082" cy="62750"/>
          </a:xfrm>
        </p:grpSpPr>
        <p:pic>
          <p:nvPicPr>
            <p:cNvPr id="3" name="Object 2"/>
            <p:cNvPicPr>
              <a:picLocks noChangeAspect="1"/>
            </p:cNvPicPr>
            <p:nvPr/>
          </p:nvPicPr>
          <p:blipFill>
            <a:blip r:embed="rId2" cstate="print"/>
            <a:stretch>
              <a:fillRect/>
            </a:stretch>
          </p:blipFill>
          <p:spPr>
            <a:xfrm rot="-13500000">
              <a:off x="3087578" y="3749578"/>
              <a:ext cx="4520082" cy="62750"/>
            </a:xfrm>
            <a:prstGeom prst="rect">
              <a:avLst/>
            </a:prstGeom>
          </p:spPr>
        </p:pic>
      </p:grpSp>
      <p:sp>
        <p:nvSpPr>
          <p:cNvPr id="5" name="Object 5"/>
          <p:cNvSpPr txBox="1"/>
          <p:nvPr/>
        </p:nvSpPr>
        <p:spPr>
          <a:xfrm>
            <a:off x="7627652" y="5453681"/>
            <a:ext cx="4941003" cy="1214179"/>
          </a:xfrm>
          <a:prstGeom prst="rect">
            <a:avLst/>
          </a:prstGeom>
          <a:noFill/>
        </p:spPr>
        <p:txBody>
          <a:bodyPr wrap="square" rtlCol="0" anchor="t">
            <a:spAutoFit/>
          </a:bodyPr>
          <a:lstStyle/>
          <a:p>
            <a:pPr algn="r"/>
            <a:r>
              <a:rPr lang="en-US" sz="7290" b="1" dirty="0">
                <a:solidFill>
                  <a:srgbClr val="FFFFFF"/>
                </a:solidFill>
                <a:latin typeface="ChosunilboNM" pitchFamily="34" charset="0"/>
                <a:cs typeface="ChosunilboNM" pitchFamily="34" charset="0"/>
              </a:rPr>
              <a:t>김미리</a:t>
            </a:r>
            <a:endParaRPr lang="en-US" sz="2262" dirty="0"/>
          </a:p>
        </p:txBody>
      </p:sp>
      <p:grpSp>
        <p:nvGrpSpPr>
          <p:cNvPr id="1002" name="그룹 1002"/>
          <p:cNvGrpSpPr/>
          <p:nvPr/>
        </p:nvGrpSpPr>
        <p:grpSpPr>
          <a:xfrm>
            <a:off x="7109952" y="4858216"/>
            <a:ext cx="6484623" cy="588297"/>
            <a:chOff x="5656730" y="4638131"/>
            <a:chExt cx="5159215" cy="468054"/>
          </a:xfrm>
        </p:grpSpPr>
        <p:grpSp>
          <p:nvGrpSpPr>
            <p:cNvPr id="1003" name="그룹 1003"/>
            <p:cNvGrpSpPr/>
            <p:nvPr/>
          </p:nvGrpSpPr>
          <p:grpSpPr>
            <a:xfrm>
              <a:off x="6461742" y="4638131"/>
              <a:ext cx="3537973" cy="453692"/>
              <a:chOff x="6461742" y="4638131"/>
              <a:chExt cx="3537973" cy="453692"/>
            </a:xfrm>
          </p:grpSpPr>
          <p:pic>
            <p:nvPicPr>
              <p:cNvPr id="8" name="Object 7"/>
              <p:cNvPicPr>
                <a:picLocks noChangeAspect="1"/>
              </p:cNvPicPr>
              <p:nvPr/>
            </p:nvPicPr>
            <p:blipFill>
              <a:blip r:embed="rId3" cstate="print"/>
              <a:stretch>
                <a:fillRect/>
              </a:stretch>
            </p:blipFill>
            <p:spPr>
              <a:xfrm>
                <a:off x="6461742" y="4638131"/>
                <a:ext cx="3537973" cy="453692"/>
              </a:xfrm>
              <a:prstGeom prst="rect">
                <a:avLst/>
              </a:prstGeom>
            </p:spPr>
          </p:pic>
        </p:grpSp>
        <p:sp>
          <p:nvSpPr>
            <p:cNvPr id="10" name="Object 10"/>
            <p:cNvSpPr txBox="1"/>
            <p:nvPr/>
          </p:nvSpPr>
          <p:spPr>
            <a:xfrm>
              <a:off x="5656730" y="4663328"/>
              <a:ext cx="5159215" cy="442857"/>
            </a:xfrm>
            <a:prstGeom prst="rect">
              <a:avLst/>
            </a:prstGeom>
            <a:noFill/>
          </p:spPr>
          <p:txBody>
            <a:bodyPr wrap="square" rtlCol="0" anchor="t">
              <a:spAutoFit/>
            </a:bodyPr>
            <a:lstStyle/>
            <a:p>
              <a:pPr algn="ctr"/>
              <a:r>
                <a:rPr lang="en-US" sz="3017" b="1" kern="0" spc="2011" dirty="0">
                  <a:solidFill>
                    <a:srgbClr val="FFFFFF"/>
                  </a:solidFill>
                  <a:latin typeface="ChosunilboNM" pitchFamily="34" charset="0"/>
                  <a:cs typeface="ChosunilboNM" pitchFamily="34" charset="0"/>
                </a:rPr>
                <a:t>시각디자인학과</a:t>
              </a:r>
              <a:endParaRPr lang="en-US" sz="2262" dirty="0"/>
            </a:p>
          </p:txBody>
        </p:sp>
      </p:grpSp>
      <p:sp>
        <p:nvSpPr>
          <p:cNvPr id="12" name="Object 12"/>
          <p:cNvSpPr txBox="1"/>
          <p:nvPr/>
        </p:nvSpPr>
        <p:spPr>
          <a:xfrm>
            <a:off x="874205" y="981406"/>
            <a:ext cx="4627434" cy="421206"/>
          </a:xfrm>
          <a:prstGeom prst="rect">
            <a:avLst/>
          </a:prstGeom>
          <a:noFill/>
        </p:spPr>
        <p:txBody>
          <a:bodyPr wrap="square" rtlCol="0" anchor="t">
            <a:spAutoFit/>
          </a:bodyPr>
          <a:lstStyle/>
          <a:p>
            <a:r>
              <a:rPr lang="en-US" sz="2137" kern="0" spc="-126" dirty="0">
                <a:solidFill>
                  <a:srgbClr val="FFFFFF"/>
                </a:solidFill>
                <a:latin typeface="NanumSquare Light" pitchFamily="34" charset="0"/>
                <a:cs typeface="NanumSquare Light" pitchFamily="34" charset="0"/>
              </a:rPr>
              <a:t>기말고사 발표과제</a:t>
            </a:r>
            <a:endParaRPr lang="en-US" sz="2262" dirty="0"/>
          </a:p>
        </p:txBody>
      </p:sp>
      <p:sp>
        <p:nvSpPr>
          <p:cNvPr id="13" name="Object 13"/>
          <p:cNvSpPr txBox="1"/>
          <p:nvPr/>
        </p:nvSpPr>
        <p:spPr>
          <a:xfrm>
            <a:off x="874205" y="1354220"/>
            <a:ext cx="7118505" cy="672620"/>
          </a:xfrm>
          <a:prstGeom prst="rect">
            <a:avLst/>
          </a:prstGeom>
          <a:noFill/>
        </p:spPr>
        <p:txBody>
          <a:bodyPr wrap="square" rtlCol="0" anchor="t">
            <a:spAutoFit/>
          </a:bodyPr>
          <a:lstStyle/>
          <a:p>
            <a:r>
              <a:rPr lang="en-US" sz="3771" b="1" kern="0" spc="-126" dirty="0">
                <a:solidFill>
                  <a:srgbClr val="FFFFFF"/>
                </a:solidFill>
                <a:latin typeface="ChosunilboNM" pitchFamily="34" charset="0"/>
                <a:cs typeface="ChosunilboNM" pitchFamily="34" charset="0"/>
              </a:rPr>
              <a:t>대인관계의 심리학</a:t>
            </a:r>
            <a:endParaRPr lang="en-US" sz="2262" dirty="0"/>
          </a:p>
        </p:txBody>
      </p:sp>
      <p:sp>
        <p:nvSpPr>
          <p:cNvPr id="14" name="Object 14"/>
          <p:cNvSpPr txBox="1"/>
          <p:nvPr/>
        </p:nvSpPr>
        <p:spPr>
          <a:xfrm>
            <a:off x="4662167" y="1625324"/>
            <a:ext cx="2789108" cy="382412"/>
          </a:xfrm>
          <a:prstGeom prst="rect">
            <a:avLst/>
          </a:prstGeom>
          <a:noFill/>
        </p:spPr>
        <p:txBody>
          <a:bodyPr wrap="square" rtlCol="0" anchor="t">
            <a:spAutoFit/>
          </a:bodyPr>
          <a:lstStyle/>
          <a:p>
            <a:r>
              <a:rPr lang="en-US" sz="1885" b="1" dirty="0">
                <a:solidFill>
                  <a:srgbClr val="FFFFFF"/>
                </a:solidFill>
                <a:latin typeface="ChosunilboNM" pitchFamily="34" charset="0"/>
                <a:cs typeface="ChosunilboNM" pitchFamily="34" charset="0"/>
              </a:rPr>
              <a:t>조북천 교수님</a:t>
            </a:r>
            <a:endParaRPr lang="en-US" sz="2262" dirty="0"/>
          </a:p>
        </p:txBody>
      </p:sp>
      <p:sp>
        <p:nvSpPr>
          <p:cNvPr id="15" name="Object 15"/>
          <p:cNvSpPr txBox="1"/>
          <p:nvPr/>
        </p:nvSpPr>
        <p:spPr>
          <a:xfrm>
            <a:off x="7518771" y="5649701"/>
            <a:ext cx="2369027" cy="440442"/>
          </a:xfrm>
          <a:prstGeom prst="rect">
            <a:avLst/>
          </a:prstGeom>
          <a:noFill/>
        </p:spPr>
        <p:txBody>
          <a:bodyPr wrap="square" rtlCol="0" anchor="t">
            <a:spAutoFit/>
          </a:bodyPr>
          <a:lstStyle/>
          <a:p>
            <a:pPr algn="r"/>
            <a:r>
              <a:rPr lang="en-US" sz="2262" i="1" dirty="0">
                <a:solidFill>
                  <a:srgbClr val="FFFFFF"/>
                </a:solidFill>
                <a:latin typeface="NanumSquare" pitchFamily="34" charset="0"/>
                <a:cs typeface="NanumSquare" pitchFamily="34" charset="0"/>
              </a:rPr>
              <a:t>-1376003</a:t>
            </a:r>
            <a:endParaRPr lang="en-US" sz="2262"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8A2713"/>
        </a:solidFill>
        <a:effectLst/>
      </p:bgPr>
    </p:bg>
    <p:spTree>
      <p:nvGrpSpPr>
        <p:cNvPr id="1" name=""/>
        <p:cNvGrpSpPr/>
        <p:nvPr/>
      </p:nvGrpSpPr>
      <p:grpSpPr>
        <a:xfrm>
          <a:off x="0" y="0"/>
          <a:ext cx="0" cy="0"/>
          <a:chOff x="0" y="0"/>
          <a:chExt cx="0" cy="0"/>
        </a:xfrm>
      </p:grpSpPr>
      <p:grpSp>
        <p:nvGrpSpPr>
          <p:cNvPr id="1001" name="그룹 1001"/>
          <p:cNvGrpSpPr/>
          <p:nvPr/>
        </p:nvGrpSpPr>
        <p:grpSpPr>
          <a:xfrm>
            <a:off x="-817926" y="-160882"/>
            <a:ext cx="15078711" cy="3108535"/>
            <a:chOff x="-650749" y="644896"/>
            <a:chExt cx="11996736" cy="2473174"/>
          </a:xfrm>
        </p:grpSpPr>
        <p:pic>
          <p:nvPicPr>
            <p:cNvPr id="3" name="Object 2"/>
            <p:cNvPicPr>
              <a:picLocks noChangeAspect="1"/>
            </p:cNvPicPr>
            <p:nvPr/>
          </p:nvPicPr>
          <p:blipFill>
            <a:blip r:embed="rId2" cstate="print"/>
            <a:stretch>
              <a:fillRect/>
            </a:stretch>
          </p:blipFill>
          <p:spPr>
            <a:xfrm>
              <a:off x="-650749" y="644896"/>
              <a:ext cx="11996736" cy="2473174"/>
            </a:xfrm>
            <a:prstGeom prst="rect">
              <a:avLst/>
            </a:prstGeom>
          </p:spPr>
        </p:pic>
      </p:grpSp>
      <p:sp>
        <p:nvSpPr>
          <p:cNvPr id="5" name="Object 5"/>
          <p:cNvSpPr txBox="1"/>
          <p:nvPr/>
        </p:nvSpPr>
        <p:spPr>
          <a:xfrm>
            <a:off x="4157009" y="819303"/>
            <a:ext cx="5128840" cy="1020729"/>
          </a:xfrm>
          <a:prstGeom prst="rect">
            <a:avLst/>
          </a:prstGeom>
          <a:noFill/>
        </p:spPr>
        <p:txBody>
          <a:bodyPr wrap="square" rtlCol="0" anchor="t">
            <a:spAutoFit/>
          </a:bodyPr>
          <a:lstStyle/>
          <a:p>
            <a:pPr algn="ctr"/>
            <a:r>
              <a:rPr lang="en-US" sz="6033" i="1" kern="0" spc="-126" dirty="0">
                <a:solidFill>
                  <a:srgbClr val="8A2713"/>
                </a:solidFill>
                <a:latin typeface="Noto Serif CJK KR Medium" pitchFamily="34" charset="0"/>
                <a:cs typeface="Noto Serif CJK KR Medium" pitchFamily="34" charset="0"/>
              </a:rPr>
              <a:t>Contents</a:t>
            </a:r>
            <a:endParaRPr lang="en-US" sz="2262" dirty="0"/>
          </a:p>
        </p:txBody>
      </p:sp>
      <p:grpSp>
        <p:nvGrpSpPr>
          <p:cNvPr id="1002" name="그룹 1002"/>
          <p:cNvGrpSpPr/>
          <p:nvPr/>
        </p:nvGrpSpPr>
        <p:grpSpPr>
          <a:xfrm>
            <a:off x="5741035" y="1869679"/>
            <a:ext cx="1970503" cy="423592"/>
            <a:chOff x="4567609" y="2260427"/>
            <a:chExt cx="1567747" cy="337013"/>
          </a:xfrm>
        </p:grpSpPr>
        <p:grpSp>
          <p:nvGrpSpPr>
            <p:cNvPr id="1003" name="그룹 1003"/>
            <p:cNvGrpSpPr/>
            <p:nvPr/>
          </p:nvGrpSpPr>
          <p:grpSpPr>
            <a:xfrm>
              <a:off x="4569597" y="2260427"/>
              <a:ext cx="1556044" cy="312524"/>
              <a:chOff x="4569597" y="2260427"/>
              <a:chExt cx="1556044" cy="312524"/>
            </a:xfrm>
          </p:grpSpPr>
          <p:pic>
            <p:nvPicPr>
              <p:cNvPr id="8" name="Object 7"/>
              <p:cNvPicPr>
                <a:picLocks noChangeAspect="1"/>
              </p:cNvPicPr>
              <p:nvPr/>
            </p:nvPicPr>
            <p:blipFill>
              <a:blip r:embed="rId3" cstate="print"/>
              <a:stretch>
                <a:fillRect/>
              </a:stretch>
            </p:blipFill>
            <p:spPr>
              <a:xfrm>
                <a:off x="4569597" y="2260427"/>
                <a:ext cx="1556044" cy="312524"/>
              </a:xfrm>
              <a:prstGeom prst="rect">
                <a:avLst/>
              </a:prstGeom>
            </p:spPr>
          </p:pic>
        </p:grpSp>
        <p:sp>
          <p:nvSpPr>
            <p:cNvPr id="10" name="Object 10"/>
            <p:cNvSpPr txBox="1"/>
            <p:nvPr/>
          </p:nvSpPr>
          <p:spPr>
            <a:xfrm>
              <a:off x="4567609" y="2277783"/>
              <a:ext cx="1567747" cy="319657"/>
            </a:xfrm>
            <a:prstGeom prst="rect">
              <a:avLst/>
            </a:prstGeom>
            <a:noFill/>
          </p:spPr>
          <p:txBody>
            <a:bodyPr wrap="square" rtlCol="0" anchor="t">
              <a:spAutoFit/>
            </a:bodyPr>
            <a:lstStyle/>
            <a:p>
              <a:pPr algn="ctr"/>
              <a:r>
                <a:rPr lang="en-US" sz="2011" b="1" kern="0" spc="1383" dirty="0">
                  <a:solidFill>
                    <a:srgbClr val="AA4B37"/>
                  </a:solidFill>
                  <a:latin typeface="ChosunilboNM" pitchFamily="34" charset="0"/>
                  <a:cs typeface="ChosunilboNM" pitchFamily="34" charset="0"/>
                </a:rPr>
                <a:t>목차</a:t>
              </a:r>
              <a:endParaRPr lang="en-US" sz="2262" dirty="0"/>
            </a:p>
          </p:txBody>
        </p:sp>
      </p:grpSp>
      <p:grpSp>
        <p:nvGrpSpPr>
          <p:cNvPr id="1004" name="그룹 1004"/>
          <p:cNvGrpSpPr/>
          <p:nvPr/>
        </p:nvGrpSpPr>
        <p:grpSpPr>
          <a:xfrm>
            <a:off x="2017885" y="4048692"/>
            <a:ext cx="657343" cy="45417"/>
            <a:chOff x="1605443" y="3994065"/>
            <a:chExt cx="522987" cy="36134"/>
          </a:xfrm>
        </p:grpSpPr>
        <p:pic>
          <p:nvPicPr>
            <p:cNvPr id="13" name="Object 12"/>
            <p:cNvPicPr>
              <a:picLocks noChangeAspect="1"/>
            </p:cNvPicPr>
            <p:nvPr/>
          </p:nvPicPr>
          <p:blipFill>
            <a:blip r:embed="rId4" cstate="print"/>
            <a:stretch>
              <a:fillRect/>
            </a:stretch>
          </p:blipFill>
          <p:spPr>
            <a:xfrm rot="-13500000">
              <a:off x="1605443" y="3994065"/>
              <a:ext cx="522987" cy="36134"/>
            </a:xfrm>
            <a:prstGeom prst="rect">
              <a:avLst/>
            </a:prstGeom>
          </p:spPr>
        </p:pic>
      </p:grpSp>
      <p:sp>
        <p:nvSpPr>
          <p:cNvPr id="15" name="Object 15"/>
          <p:cNvSpPr txBox="1"/>
          <p:nvPr/>
        </p:nvSpPr>
        <p:spPr>
          <a:xfrm>
            <a:off x="2609874" y="3704779"/>
            <a:ext cx="4567492" cy="633891"/>
          </a:xfrm>
          <a:prstGeom prst="rect">
            <a:avLst/>
          </a:prstGeom>
          <a:noFill/>
        </p:spPr>
        <p:txBody>
          <a:bodyPr wrap="square" rtlCol="0" anchor="t">
            <a:spAutoFit/>
          </a:bodyPr>
          <a:lstStyle/>
          <a:p>
            <a:r>
              <a:rPr lang="en-US" sz="3519" i="1" dirty="0">
                <a:solidFill>
                  <a:srgbClr val="FFFFFF"/>
                </a:solidFill>
                <a:latin typeface="Noto Serif CJK KR" pitchFamily="34" charset="0"/>
                <a:cs typeface="Noto Serif CJK KR" pitchFamily="34" charset="0"/>
              </a:rPr>
              <a:t>Contents 01</a:t>
            </a:r>
            <a:endParaRPr lang="en-US" sz="2262" dirty="0"/>
          </a:p>
        </p:txBody>
      </p:sp>
      <p:sp>
        <p:nvSpPr>
          <p:cNvPr id="16" name="Object 16"/>
          <p:cNvSpPr txBox="1"/>
          <p:nvPr/>
        </p:nvSpPr>
        <p:spPr>
          <a:xfrm>
            <a:off x="2638569" y="4369271"/>
            <a:ext cx="4406653" cy="595291"/>
          </a:xfrm>
          <a:prstGeom prst="rect">
            <a:avLst/>
          </a:prstGeom>
          <a:noFill/>
        </p:spPr>
        <p:txBody>
          <a:bodyPr wrap="square" rtlCol="0" anchor="t">
            <a:spAutoFit/>
          </a:bodyPr>
          <a:lstStyle/>
          <a:p>
            <a:r>
              <a:rPr lang="en-US" sz="1634" kern="0" spc="-126" dirty="0">
                <a:solidFill>
                  <a:srgbClr val="FFFFFF"/>
                </a:solidFill>
                <a:latin typeface="NanumSquare" pitchFamily="34" charset="0"/>
                <a:cs typeface="NanumSquare" pitchFamily="34" charset="0"/>
              </a:rPr>
              <a:t>심장의 대한 천고에 그들의 품으며, 공자는 것이 그러므로 황금시대다.</a:t>
            </a:r>
            <a:endParaRPr lang="en-US" sz="2262" dirty="0"/>
          </a:p>
        </p:txBody>
      </p:sp>
      <p:grpSp>
        <p:nvGrpSpPr>
          <p:cNvPr id="1005" name="그룹 1005"/>
          <p:cNvGrpSpPr/>
          <p:nvPr/>
        </p:nvGrpSpPr>
        <p:grpSpPr>
          <a:xfrm>
            <a:off x="7678208" y="4048692"/>
            <a:ext cx="657343" cy="45417"/>
            <a:chOff x="6108839" y="3994065"/>
            <a:chExt cx="522987" cy="36134"/>
          </a:xfrm>
        </p:grpSpPr>
        <p:pic>
          <p:nvPicPr>
            <p:cNvPr id="18" name="Object 17"/>
            <p:cNvPicPr>
              <a:picLocks noChangeAspect="1"/>
            </p:cNvPicPr>
            <p:nvPr/>
          </p:nvPicPr>
          <p:blipFill>
            <a:blip r:embed="rId4" cstate="print"/>
            <a:stretch>
              <a:fillRect/>
            </a:stretch>
          </p:blipFill>
          <p:spPr>
            <a:xfrm rot="-13500000">
              <a:off x="6108839" y="3994065"/>
              <a:ext cx="522987" cy="36134"/>
            </a:xfrm>
            <a:prstGeom prst="rect">
              <a:avLst/>
            </a:prstGeom>
          </p:spPr>
        </p:pic>
      </p:grpSp>
      <p:sp>
        <p:nvSpPr>
          <p:cNvPr id="20" name="Object 20"/>
          <p:cNvSpPr txBox="1"/>
          <p:nvPr/>
        </p:nvSpPr>
        <p:spPr>
          <a:xfrm>
            <a:off x="8270195" y="3704779"/>
            <a:ext cx="4559344" cy="633891"/>
          </a:xfrm>
          <a:prstGeom prst="rect">
            <a:avLst/>
          </a:prstGeom>
          <a:noFill/>
        </p:spPr>
        <p:txBody>
          <a:bodyPr wrap="square" rtlCol="0" anchor="t">
            <a:spAutoFit/>
          </a:bodyPr>
          <a:lstStyle/>
          <a:p>
            <a:r>
              <a:rPr lang="en-US" sz="3519" i="1" dirty="0">
                <a:solidFill>
                  <a:srgbClr val="FFFFFF"/>
                </a:solidFill>
                <a:latin typeface="Noto Serif CJK KR" pitchFamily="34" charset="0"/>
                <a:cs typeface="Noto Serif CJK KR" pitchFamily="34" charset="0"/>
              </a:rPr>
              <a:t>Contents 02</a:t>
            </a:r>
            <a:endParaRPr lang="en-US" sz="2262" dirty="0"/>
          </a:p>
        </p:txBody>
      </p:sp>
      <p:sp>
        <p:nvSpPr>
          <p:cNvPr id="21" name="Object 21"/>
          <p:cNvSpPr txBox="1"/>
          <p:nvPr/>
        </p:nvSpPr>
        <p:spPr>
          <a:xfrm>
            <a:off x="8298893" y="4369271"/>
            <a:ext cx="4406653" cy="595291"/>
          </a:xfrm>
          <a:prstGeom prst="rect">
            <a:avLst/>
          </a:prstGeom>
          <a:noFill/>
        </p:spPr>
        <p:txBody>
          <a:bodyPr wrap="square" rtlCol="0" anchor="t">
            <a:spAutoFit/>
          </a:bodyPr>
          <a:lstStyle/>
          <a:p>
            <a:r>
              <a:rPr lang="en-US" sz="1634" kern="0" spc="-126" dirty="0">
                <a:solidFill>
                  <a:srgbClr val="FFFFFF"/>
                </a:solidFill>
                <a:latin typeface="NanumSquare" pitchFamily="34" charset="0"/>
                <a:cs typeface="NanumSquare" pitchFamily="34" charset="0"/>
              </a:rPr>
              <a:t>심장의 대한 천고에 그들의 품으며, 공자는 것이 그러므로 황금시대다.</a:t>
            </a:r>
            <a:endParaRPr lang="en-US" sz="2262" dirty="0"/>
          </a:p>
        </p:txBody>
      </p:sp>
      <p:grpSp>
        <p:nvGrpSpPr>
          <p:cNvPr id="1006" name="그룹 1006"/>
          <p:cNvGrpSpPr/>
          <p:nvPr/>
        </p:nvGrpSpPr>
        <p:grpSpPr>
          <a:xfrm>
            <a:off x="2017885" y="5756474"/>
            <a:ext cx="657343" cy="45417"/>
            <a:chOff x="1605443" y="5352789"/>
            <a:chExt cx="522987" cy="36134"/>
          </a:xfrm>
        </p:grpSpPr>
        <p:pic>
          <p:nvPicPr>
            <p:cNvPr id="23" name="Object 22"/>
            <p:cNvPicPr>
              <a:picLocks noChangeAspect="1"/>
            </p:cNvPicPr>
            <p:nvPr/>
          </p:nvPicPr>
          <p:blipFill>
            <a:blip r:embed="rId4" cstate="print"/>
            <a:stretch>
              <a:fillRect/>
            </a:stretch>
          </p:blipFill>
          <p:spPr>
            <a:xfrm rot="-13500000">
              <a:off x="1605443" y="5352789"/>
              <a:ext cx="522987" cy="36134"/>
            </a:xfrm>
            <a:prstGeom prst="rect">
              <a:avLst/>
            </a:prstGeom>
          </p:spPr>
        </p:pic>
      </p:grpSp>
      <p:sp>
        <p:nvSpPr>
          <p:cNvPr id="25" name="Object 25"/>
          <p:cNvSpPr txBox="1"/>
          <p:nvPr/>
        </p:nvSpPr>
        <p:spPr>
          <a:xfrm>
            <a:off x="2609874" y="5412561"/>
            <a:ext cx="4798372" cy="633891"/>
          </a:xfrm>
          <a:prstGeom prst="rect">
            <a:avLst/>
          </a:prstGeom>
          <a:noFill/>
        </p:spPr>
        <p:txBody>
          <a:bodyPr wrap="square" rtlCol="0" anchor="t">
            <a:spAutoFit/>
          </a:bodyPr>
          <a:lstStyle/>
          <a:p>
            <a:r>
              <a:rPr lang="en-US" sz="3519" i="1" dirty="0">
                <a:solidFill>
                  <a:srgbClr val="FFFFFF"/>
                </a:solidFill>
                <a:latin typeface="Noto Serif CJK KR" pitchFamily="34" charset="0"/>
                <a:cs typeface="Noto Serif CJK KR" pitchFamily="34" charset="0"/>
              </a:rPr>
              <a:t>Contents 03</a:t>
            </a:r>
            <a:endParaRPr lang="en-US" sz="2262" dirty="0"/>
          </a:p>
        </p:txBody>
      </p:sp>
      <p:sp>
        <p:nvSpPr>
          <p:cNvPr id="26" name="Object 26"/>
          <p:cNvSpPr txBox="1"/>
          <p:nvPr/>
        </p:nvSpPr>
        <p:spPr>
          <a:xfrm>
            <a:off x="2638569" y="6077053"/>
            <a:ext cx="4406653" cy="595291"/>
          </a:xfrm>
          <a:prstGeom prst="rect">
            <a:avLst/>
          </a:prstGeom>
          <a:noFill/>
        </p:spPr>
        <p:txBody>
          <a:bodyPr wrap="square" rtlCol="0" anchor="t">
            <a:spAutoFit/>
          </a:bodyPr>
          <a:lstStyle/>
          <a:p>
            <a:r>
              <a:rPr lang="en-US" sz="1634" kern="0" spc="-126" dirty="0">
                <a:solidFill>
                  <a:srgbClr val="FFFFFF"/>
                </a:solidFill>
                <a:latin typeface="NanumSquare" pitchFamily="34" charset="0"/>
                <a:cs typeface="NanumSquare" pitchFamily="34" charset="0"/>
              </a:rPr>
              <a:t>심장의 대한 천고에 그들의 품으며, 공자는 것이 그러므로 황금시대다.</a:t>
            </a:r>
            <a:endParaRPr lang="en-US" sz="2262" dirty="0"/>
          </a:p>
        </p:txBody>
      </p:sp>
      <p:grpSp>
        <p:nvGrpSpPr>
          <p:cNvPr id="1007" name="그룹 1007"/>
          <p:cNvGrpSpPr/>
          <p:nvPr/>
        </p:nvGrpSpPr>
        <p:grpSpPr>
          <a:xfrm>
            <a:off x="7787878" y="5756474"/>
            <a:ext cx="657343" cy="45417"/>
            <a:chOff x="6196093" y="5352789"/>
            <a:chExt cx="522987" cy="36134"/>
          </a:xfrm>
        </p:grpSpPr>
        <p:pic>
          <p:nvPicPr>
            <p:cNvPr id="28" name="Object 27"/>
            <p:cNvPicPr>
              <a:picLocks noChangeAspect="1"/>
            </p:cNvPicPr>
            <p:nvPr/>
          </p:nvPicPr>
          <p:blipFill>
            <a:blip r:embed="rId4" cstate="print"/>
            <a:stretch>
              <a:fillRect/>
            </a:stretch>
          </p:blipFill>
          <p:spPr>
            <a:xfrm rot="-13500000">
              <a:off x="6196093" y="5352789"/>
              <a:ext cx="522987" cy="36134"/>
            </a:xfrm>
            <a:prstGeom prst="rect">
              <a:avLst/>
            </a:prstGeom>
          </p:spPr>
        </p:pic>
      </p:grpSp>
      <p:sp>
        <p:nvSpPr>
          <p:cNvPr id="30" name="Object 30"/>
          <p:cNvSpPr txBox="1"/>
          <p:nvPr/>
        </p:nvSpPr>
        <p:spPr>
          <a:xfrm>
            <a:off x="8270196" y="5412561"/>
            <a:ext cx="4643362" cy="633891"/>
          </a:xfrm>
          <a:prstGeom prst="rect">
            <a:avLst/>
          </a:prstGeom>
          <a:noFill/>
        </p:spPr>
        <p:txBody>
          <a:bodyPr wrap="square" rtlCol="0" anchor="t">
            <a:spAutoFit/>
          </a:bodyPr>
          <a:lstStyle/>
          <a:p>
            <a:r>
              <a:rPr lang="en-US" sz="3519" i="1" dirty="0">
                <a:solidFill>
                  <a:srgbClr val="FFFFFF"/>
                </a:solidFill>
                <a:latin typeface="Noto Serif CJK KR" pitchFamily="34" charset="0"/>
                <a:cs typeface="Noto Serif CJK KR" pitchFamily="34" charset="0"/>
              </a:rPr>
              <a:t>Contents 04</a:t>
            </a:r>
            <a:endParaRPr lang="en-US" sz="2262" dirty="0"/>
          </a:p>
        </p:txBody>
      </p:sp>
      <p:sp>
        <p:nvSpPr>
          <p:cNvPr id="31" name="Object 31"/>
          <p:cNvSpPr txBox="1"/>
          <p:nvPr/>
        </p:nvSpPr>
        <p:spPr>
          <a:xfrm>
            <a:off x="8298893" y="6077053"/>
            <a:ext cx="4406653" cy="595291"/>
          </a:xfrm>
          <a:prstGeom prst="rect">
            <a:avLst/>
          </a:prstGeom>
          <a:noFill/>
        </p:spPr>
        <p:txBody>
          <a:bodyPr wrap="square" rtlCol="0" anchor="t">
            <a:spAutoFit/>
          </a:bodyPr>
          <a:lstStyle/>
          <a:p>
            <a:r>
              <a:rPr lang="en-US" sz="1634" kern="0" spc="-126" dirty="0">
                <a:solidFill>
                  <a:srgbClr val="FFFFFF"/>
                </a:solidFill>
                <a:latin typeface="NanumSquare" pitchFamily="34" charset="0"/>
                <a:cs typeface="NanumSquare" pitchFamily="34" charset="0"/>
              </a:rPr>
              <a:t>심장의 대한 천고에 그들의 품으며, 공자는 것이 그러므로 황금시대다.</a:t>
            </a:r>
            <a:endParaRPr lang="en-US" sz="2262" dirty="0"/>
          </a:p>
        </p:txBody>
      </p:sp>
      <p:grpSp>
        <p:nvGrpSpPr>
          <p:cNvPr id="1008" name="그룹 1008"/>
          <p:cNvGrpSpPr/>
          <p:nvPr/>
        </p:nvGrpSpPr>
        <p:grpSpPr>
          <a:xfrm>
            <a:off x="5277582" y="5216981"/>
            <a:ext cx="2887695" cy="60248"/>
            <a:chOff x="4198883" y="4923564"/>
            <a:chExt cx="2297472" cy="47934"/>
          </a:xfrm>
        </p:grpSpPr>
        <p:pic>
          <p:nvPicPr>
            <p:cNvPr id="33" name="Object 32"/>
            <p:cNvPicPr>
              <a:picLocks noChangeAspect="1"/>
            </p:cNvPicPr>
            <p:nvPr/>
          </p:nvPicPr>
          <p:blipFill>
            <a:blip r:embed="rId5" cstate="print"/>
            <a:stretch>
              <a:fillRect/>
            </a:stretch>
          </p:blipFill>
          <p:spPr>
            <a:xfrm rot="-16200000">
              <a:off x="4198883" y="4923564"/>
              <a:ext cx="2297472" cy="47934"/>
            </a:xfrm>
            <a:prstGeom prst="rect">
              <a:avLst/>
            </a:prstGeom>
          </p:spPr>
        </p:pic>
      </p:grpSp>
      <p:grpSp>
        <p:nvGrpSpPr>
          <p:cNvPr id="1009" name="그룹 1009"/>
          <p:cNvGrpSpPr/>
          <p:nvPr/>
        </p:nvGrpSpPr>
        <p:grpSpPr>
          <a:xfrm>
            <a:off x="2044435" y="5261485"/>
            <a:ext cx="9353988" cy="60248"/>
            <a:chOff x="1626567" y="4958972"/>
            <a:chExt cx="7442103" cy="47934"/>
          </a:xfrm>
        </p:grpSpPr>
        <p:grpSp>
          <p:nvGrpSpPr>
            <p:cNvPr id="1010" name="그룹 1010"/>
            <p:cNvGrpSpPr/>
            <p:nvPr/>
          </p:nvGrpSpPr>
          <p:grpSpPr>
            <a:xfrm>
              <a:off x="1626567" y="4958972"/>
              <a:ext cx="3489451" cy="47934"/>
              <a:chOff x="1626567" y="4958972"/>
              <a:chExt cx="3489451" cy="47934"/>
            </a:xfrm>
          </p:grpSpPr>
          <p:pic>
            <p:nvPicPr>
              <p:cNvPr id="37" name="Object 36"/>
              <p:cNvPicPr>
                <a:picLocks noChangeAspect="1"/>
              </p:cNvPicPr>
              <p:nvPr/>
            </p:nvPicPr>
            <p:blipFill>
              <a:blip r:embed="rId6" cstate="print"/>
              <a:stretch>
                <a:fillRect/>
              </a:stretch>
            </p:blipFill>
            <p:spPr>
              <a:xfrm>
                <a:off x="1626567" y="4958972"/>
                <a:ext cx="3489451" cy="47934"/>
              </a:xfrm>
              <a:prstGeom prst="rect">
                <a:avLst/>
              </a:prstGeom>
            </p:spPr>
          </p:pic>
        </p:grpSp>
        <p:grpSp>
          <p:nvGrpSpPr>
            <p:cNvPr id="1011" name="그룹 1011"/>
            <p:cNvGrpSpPr/>
            <p:nvPr/>
          </p:nvGrpSpPr>
          <p:grpSpPr>
            <a:xfrm>
              <a:off x="5579220" y="4958972"/>
              <a:ext cx="3489451" cy="47934"/>
              <a:chOff x="5579220" y="4958972"/>
              <a:chExt cx="3489451" cy="47934"/>
            </a:xfrm>
          </p:grpSpPr>
          <p:pic>
            <p:nvPicPr>
              <p:cNvPr id="40" name="Object 39"/>
              <p:cNvPicPr>
                <a:picLocks noChangeAspect="1"/>
              </p:cNvPicPr>
              <p:nvPr/>
            </p:nvPicPr>
            <p:blipFill>
              <a:blip r:embed="rId6" cstate="print"/>
              <a:stretch>
                <a:fillRect/>
              </a:stretch>
            </p:blipFill>
            <p:spPr>
              <a:xfrm>
                <a:off x="5579220" y="4958972"/>
                <a:ext cx="3489451" cy="47934"/>
              </a:xfrm>
              <a:prstGeom prst="rect">
                <a:avLst/>
              </a:prstGeom>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8A2713"/>
        </a:solidFill>
        <a:effectLst/>
      </p:bgPr>
    </p:bg>
    <p:spTree>
      <p:nvGrpSpPr>
        <p:cNvPr id="1" name=""/>
        <p:cNvGrpSpPr/>
        <p:nvPr/>
      </p:nvGrpSpPr>
      <p:grpSpPr>
        <a:xfrm>
          <a:off x="0" y="0"/>
          <a:ext cx="0" cy="0"/>
          <a:chOff x="0" y="0"/>
          <a:chExt cx="0" cy="0"/>
        </a:xfrm>
      </p:grpSpPr>
      <p:grpSp>
        <p:nvGrpSpPr>
          <p:cNvPr id="1001" name="그룹 1001"/>
          <p:cNvGrpSpPr/>
          <p:nvPr/>
        </p:nvGrpSpPr>
        <p:grpSpPr>
          <a:xfrm>
            <a:off x="4074339" y="28"/>
            <a:ext cx="10131462" cy="7598596"/>
            <a:chOff x="3241574" y="772917"/>
            <a:chExt cx="8060667" cy="6045500"/>
          </a:xfrm>
        </p:grpSpPr>
        <p:pic>
          <p:nvPicPr>
            <p:cNvPr id="3" name="Object 2"/>
            <p:cNvPicPr>
              <a:picLocks noChangeAspect="1"/>
            </p:cNvPicPr>
            <p:nvPr/>
          </p:nvPicPr>
          <p:blipFill>
            <a:blip r:embed="rId2" cstate="print"/>
            <a:stretch>
              <a:fillRect/>
            </a:stretch>
          </p:blipFill>
          <p:spPr>
            <a:xfrm>
              <a:off x="3241574" y="772917"/>
              <a:ext cx="8060667" cy="6045500"/>
            </a:xfrm>
            <a:prstGeom prst="rect">
              <a:avLst/>
            </a:prstGeom>
          </p:spPr>
        </p:pic>
      </p:grpSp>
      <p:grpSp>
        <p:nvGrpSpPr>
          <p:cNvPr id="1002" name="그룹 1002"/>
          <p:cNvGrpSpPr/>
          <p:nvPr/>
        </p:nvGrpSpPr>
        <p:grpSpPr>
          <a:xfrm>
            <a:off x="1039164" y="1265845"/>
            <a:ext cx="2092520" cy="2092520"/>
            <a:chOff x="826765" y="1780010"/>
            <a:chExt cx="1664825" cy="1664825"/>
          </a:xfrm>
        </p:grpSpPr>
        <p:pic>
          <p:nvPicPr>
            <p:cNvPr id="6" name="Object 5"/>
            <p:cNvPicPr>
              <a:picLocks noChangeAspect="1"/>
            </p:cNvPicPr>
            <p:nvPr/>
          </p:nvPicPr>
          <p:blipFill>
            <a:blip r:embed="rId3" cstate="print"/>
            <a:stretch>
              <a:fillRect/>
            </a:stretch>
          </p:blipFill>
          <p:spPr>
            <a:xfrm>
              <a:off x="826765" y="1780010"/>
              <a:ext cx="1664825" cy="1664825"/>
            </a:xfrm>
            <a:prstGeom prst="rect">
              <a:avLst/>
            </a:prstGeom>
          </p:spPr>
        </p:pic>
      </p:grpSp>
      <p:sp>
        <p:nvSpPr>
          <p:cNvPr id="8" name="Object 8"/>
          <p:cNvSpPr txBox="1"/>
          <p:nvPr/>
        </p:nvSpPr>
        <p:spPr>
          <a:xfrm>
            <a:off x="-351834" y="3625391"/>
            <a:ext cx="4874515" cy="1136978"/>
          </a:xfrm>
          <a:prstGeom prst="rect">
            <a:avLst/>
          </a:prstGeom>
          <a:noFill/>
        </p:spPr>
        <p:txBody>
          <a:bodyPr wrap="square" rtlCol="0" anchor="t">
            <a:spAutoFit/>
          </a:bodyPr>
          <a:lstStyle/>
          <a:p>
            <a:pPr algn="ctr"/>
            <a:r>
              <a:rPr lang="en-US" sz="3394" b="1" dirty="0">
                <a:solidFill>
                  <a:srgbClr val="FFFFFF"/>
                </a:solidFill>
                <a:latin typeface="ChosunilboNM" pitchFamily="34" charset="0"/>
                <a:cs typeface="ChosunilboNM" pitchFamily="34" charset="0"/>
              </a:rPr>
              <a:t>나만의 PPT</a:t>
            </a:r>
          </a:p>
          <a:p>
            <a:pPr algn="ctr"/>
            <a:r>
              <a:rPr lang="en-US" sz="3394" b="1" dirty="0">
                <a:solidFill>
                  <a:srgbClr val="FFFFFF"/>
                </a:solidFill>
                <a:latin typeface="ChosunilboNM" pitchFamily="34" charset="0"/>
                <a:cs typeface="ChosunilboNM" pitchFamily="34" charset="0"/>
              </a:rPr>
              <a:t>만들어 봐요</a:t>
            </a:r>
            <a:endParaRPr lang="en-US" sz="2262" dirty="0"/>
          </a:p>
        </p:txBody>
      </p:sp>
      <p:grpSp>
        <p:nvGrpSpPr>
          <p:cNvPr id="1003" name="그룹 1003"/>
          <p:cNvGrpSpPr/>
          <p:nvPr/>
        </p:nvGrpSpPr>
        <p:grpSpPr>
          <a:xfrm>
            <a:off x="819907" y="4853112"/>
            <a:ext cx="2531033" cy="369102"/>
            <a:chOff x="652323" y="4634067"/>
            <a:chExt cx="2013709" cy="293660"/>
          </a:xfrm>
        </p:grpSpPr>
        <p:pic>
          <p:nvPicPr>
            <p:cNvPr id="10" name="Object 9"/>
            <p:cNvPicPr>
              <a:picLocks noChangeAspect="1"/>
            </p:cNvPicPr>
            <p:nvPr/>
          </p:nvPicPr>
          <p:blipFill>
            <a:blip r:embed="rId4" cstate="print"/>
            <a:stretch>
              <a:fillRect/>
            </a:stretch>
          </p:blipFill>
          <p:spPr>
            <a:xfrm>
              <a:off x="652323" y="4634067"/>
              <a:ext cx="2013709" cy="293660"/>
            </a:xfrm>
            <a:prstGeom prst="rect">
              <a:avLst/>
            </a:prstGeom>
          </p:spPr>
        </p:pic>
      </p:grpSp>
      <p:sp>
        <p:nvSpPr>
          <p:cNvPr id="12" name="Object 12"/>
          <p:cNvSpPr txBox="1"/>
          <p:nvPr/>
        </p:nvSpPr>
        <p:spPr>
          <a:xfrm>
            <a:off x="637859" y="4873609"/>
            <a:ext cx="2895126" cy="382412"/>
          </a:xfrm>
          <a:prstGeom prst="rect">
            <a:avLst/>
          </a:prstGeom>
          <a:noFill/>
        </p:spPr>
        <p:txBody>
          <a:bodyPr wrap="square" rtlCol="0" anchor="t">
            <a:spAutoFit/>
          </a:bodyPr>
          <a:lstStyle/>
          <a:p>
            <a:pPr algn="ctr"/>
            <a:r>
              <a:rPr lang="en-US" sz="1885" b="1" kern="0" spc="1257" dirty="0">
                <a:solidFill>
                  <a:srgbClr val="FFFFFF"/>
                </a:solidFill>
                <a:latin typeface="ChosunilboNM" pitchFamily="34" charset="0"/>
                <a:cs typeface="ChosunilboNM" pitchFamily="34" charset="0"/>
              </a:rPr>
              <a:t>내용입력</a:t>
            </a:r>
            <a:endParaRPr lang="en-US" sz="2262" dirty="0"/>
          </a:p>
        </p:txBody>
      </p:sp>
      <p:sp>
        <p:nvSpPr>
          <p:cNvPr id="13" name="Object 13"/>
          <p:cNvSpPr txBox="1"/>
          <p:nvPr/>
        </p:nvSpPr>
        <p:spPr>
          <a:xfrm>
            <a:off x="223439" y="5534680"/>
            <a:ext cx="3723966" cy="788486"/>
          </a:xfrm>
          <a:prstGeom prst="rect">
            <a:avLst/>
          </a:prstGeom>
          <a:noFill/>
        </p:spPr>
        <p:txBody>
          <a:bodyPr wrap="square" rtlCol="0" anchor="t">
            <a:spAutoFit/>
          </a:bodyPr>
          <a:lstStyle/>
          <a:p>
            <a:pPr algn="ctr"/>
            <a:r>
              <a:rPr lang="en-US" sz="1508" kern="0" spc="-126" dirty="0">
                <a:solidFill>
                  <a:srgbClr val="FFFFFF"/>
                </a:solidFill>
                <a:latin typeface="NanumSquare" pitchFamily="34" charset="0"/>
                <a:cs typeface="NanumSquare" pitchFamily="34" charset="0"/>
              </a:rPr>
              <a:t>위하여서 과실이 이상이 있는 대한 별과 이것을 사막이다. 그들은 현저하게 생생하며, 천자만홍이 얼음에 우리의 우리 아름다우냐?</a:t>
            </a:r>
            <a:endParaRPr lang="en-US" sz="2262" dirty="0"/>
          </a:p>
        </p:txBody>
      </p:sp>
      <p:grpSp>
        <p:nvGrpSpPr>
          <p:cNvPr id="1004" name="그룹 1004"/>
          <p:cNvGrpSpPr/>
          <p:nvPr/>
        </p:nvGrpSpPr>
        <p:grpSpPr>
          <a:xfrm>
            <a:off x="742331" y="1435293"/>
            <a:ext cx="855279" cy="59092"/>
            <a:chOff x="590604" y="1914825"/>
            <a:chExt cx="680466" cy="47014"/>
          </a:xfrm>
        </p:grpSpPr>
        <p:pic>
          <p:nvPicPr>
            <p:cNvPr id="15" name="Object 14"/>
            <p:cNvPicPr>
              <a:picLocks noChangeAspect="1"/>
            </p:cNvPicPr>
            <p:nvPr/>
          </p:nvPicPr>
          <p:blipFill>
            <a:blip r:embed="rId5" cstate="print"/>
            <a:stretch>
              <a:fillRect/>
            </a:stretch>
          </p:blipFill>
          <p:spPr>
            <a:xfrm rot="-13500000">
              <a:off x="590604" y="1914825"/>
              <a:ext cx="680466" cy="47014"/>
            </a:xfrm>
            <a:prstGeom prst="rect">
              <a:avLst/>
            </a:prstGeom>
          </p:spPr>
        </p:pic>
      </p:grpSp>
      <p:sp>
        <p:nvSpPr>
          <p:cNvPr id="17" name="Object 17"/>
          <p:cNvSpPr txBox="1"/>
          <p:nvPr/>
        </p:nvSpPr>
        <p:spPr>
          <a:xfrm>
            <a:off x="583934" y="887542"/>
            <a:ext cx="586021" cy="808042"/>
          </a:xfrm>
          <a:prstGeom prst="rect">
            <a:avLst/>
          </a:prstGeom>
          <a:noFill/>
        </p:spPr>
        <p:txBody>
          <a:bodyPr wrap="square" rtlCol="0" anchor="t">
            <a:spAutoFit/>
          </a:bodyPr>
          <a:lstStyle/>
          <a:p>
            <a:pPr algn="ctr"/>
            <a:r>
              <a:rPr lang="en-US" sz="4651" i="1" dirty="0">
                <a:solidFill>
                  <a:srgbClr val="FFFFFF"/>
                </a:solidFill>
                <a:latin typeface="Noto Serif CJK KR Medium" pitchFamily="34" charset="0"/>
                <a:cs typeface="Noto Serif CJK KR Medium" pitchFamily="34" charset="0"/>
              </a:rPr>
              <a:t>1</a:t>
            </a:r>
            <a:endParaRPr lang="en-US" sz="226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B55B49"/>
        </a:solidFill>
        <a:effectLst/>
      </p:bgPr>
    </p:bg>
    <p:spTree>
      <p:nvGrpSpPr>
        <p:cNvPr id="1" name=""/>
        <p:cNvGrpSpPr/>
        <p:nvPr/>
      </p:nvGrpSpPr>
      <p:grpSpPr>
        <a:xfrm>
          <a:off x="0" y="0"/>
          <a:ext cx="0" cy="0"/>
          <a:chOff x="0" y="0"/>
          <a:chExt cx="0" cy="0"/>
        </a:xfrm>
      </p:grpSpPr>
      <p:grpSp>
        <p:nvGrpSpPr>
          <p:cNvPr id="1001" name="그룹 1001"/>
          <p:cNvGrpSpPr/>
          <p:nvPr/>
        </p:nvGrpSpPr>
        <p:grpSpPr>
          <a:xfrm>
            <a:off x="6105299" y="-672115"/>
            <a:ext cx="8023705" cy="7995699"/>
            <a:chOff x="4857421" y="238155"/>
            <a:chExt cx="6383720" cy="6361438"/>
          </a:xfrm>
        </p:grpSpPr>
        <p:pic>
          <p:nvPicPr>
            <p:cNvPr id="3" name="Object 2"/>
            <p:cNvPicPr>
              <a:picLocks noChangeAspect="1"/>
            </p:cNvPicPr>
            <p:nvPr/>
          </p:nvPicPr>
          <p:blipFill>
            <a:blip r:embed="rId2" cstate="print"/>
            <a:stretch>
              <a:fillRect/>
            </a:stretch>
          </p:blipFill>
          <p:spPr>
            <a:xfrm>
              <a:off x="4857421" y="238155"/>
              <a:ext cx="6383720" cy="6361438"/>
            </a:xfrm>
            <a:prstGeom prst="rect">
              <a:avLst/>
            </a:prstGeom>
          </p:spPr>
        </p:pic>
      </p:grpSp>
      <p:grpSp>
        <p:nvGrpSpPr>
          <p:cNvPr id="1002" name="그룹 1002"/>
          <p:cNvGrpSpPr/>
          <p:nvPr/>
        </p:nvGrpSpPr>
        <p:grpSpPr>
          <a:xfrm>
            <a:off x="1334027" y="1739472"/>
            <a:ext cx="3595929" cy="3595929"/>
            <a:chOff x="1061361" y="2156832"/>
            <a:chExt cx="2860948" cy="2860948"/>
          </a:xfrm>
        </p:grpSpPr>
        <p:pic>
          <p:nvPicPr>
            <p:cNvPr id="6" name="Object 5"/>
            <p:cNvPicPr>
              <a:picLocks noChangeAspect="1"/>
            </p:cNvPicPr>
            <p:nvPr/>
          </p:nvPicPr>
          <p:blipFill>
            <a:blip r:embed="rId3" cstate="print"/>
            <a:stretch>
              <a:fillRect/>
            </a:stretch>
          </p:blipFill>
          <p:spPr>
            <a:xfrm>
              <a:off x="1061361" y="2156832"/>
              <a:ext cx="2860948" cy="2860948"/>
            </a:xfrm>
            <a:prstGeom prst="rect">
              <a:avLst/>
            </a:prstGeom>
          </p:spPr>
        </p:pic>
      </p:grpSp>
      <p:sp>
        <p:nvSpPr>
          <p:cNvPr id="8" name="Object 8"/>
          <p:cNvSpPr txBox="1"/>
          <p:nvPr/>
        </p:nvSpPr>
        <p:spPr>
          <a:xfrm>
            <a:off x="-29407" y="4922770"/>
            <a:ext cx="6322797" cy="1910395"/>
          </a:xfrm>
          <a:prstGeom prst="rect">
            <a:avLst/>
          </a:prstGeom>
          <a:noFill/>
        </p:spPr>
        <p:txBody>
          <a:bodyPr wrap="square" rtlCol="0" anchor="t">
            <a:spAutoFit/>
          </a:bodyPr>
          <a:lstStyle/>
          <a:p>
            <a:pPr algn="ctr"/>
            <a:r>
              <a:rPr lang="en-US" sz="5907" b="1" dirty="0">
                <a:solidFill>
                  <a:srgbClr val="FFFFFF"/>
                </a:solidFill>
                <a:latin typeface="ChosunilboNM" pitchFamily="34" charset="0"/>
                <a:cs typeface="ChosunilboNM" pitchFamily="34" charset="0"/>
              </a:rPr>
              <a:t>나만의 PPT</a:t>
            </a:r>
          </a:p>
          <a:p>
            <a:pPr algn="ctr"/>
            <a:r>
              <a:rPr lang="en-US" sz="5907" b="1" dirty="0">
                <a:solidFill>
                  <a:srgbClr val="FFFFFF"/>
                </a:solidFill>
                <a:latin typeface="ChosunilboNM" pitchFamily="34" charset="0"/>
                <a:cs typeface="ChosunilboNM" pitchFamily="34" charset="0"/>
              </a:rPr>
              <a:t>만들어 봐요</a:t>
            </a:r>
            <a:endParaRPr lang="en-US" sz="2262" dirty="0"/>
          </a:p>
        </p:txBody>
      </p:sp>
      <p:sp>
        <p:nvSpPr>
          <p:cNvPr id="9" name="Object 9"/>
          <p:cNvSpPr txBox="1"/>
          <p:nvPr/>
        </p:nvSpPr>
        <p:spPr>
          <a:xfrm>
            <a:off x="5331241" y="4346860"/>
            <a:ext cx="7089459" cy="1020536"/>
          </a:xfrm>
          <a:prstGeom prst="rect">
            <a:avLst/>
          </a:prstGeom>
          <a:noFill/>
        </p:spPr>
        <p:txBody>
          <a:bodyPr wrap="square" rtlCol="0" anchor="t">
            <a:spAutoFit/>
          </a:bodyPr>
          <a:lstStyle/>
          <a:p>
            <a:pPr algn="r"/>
            <a:r>
              <a:rPr lang="en-US" sz="1508" kern="0" spc="-126" dirty="0">
                <a:solidFill>
                  <a:srgbClr val="AA4B37"/>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sp>
        <p:nvSpPr>
          <p:cNvPr id="10" name="Object 10"/>
          <p:cNvSpPr txBox="1"/>
          <p:nvPr/>
        </p:nvSpPr>
        <p:spPr>
          <a:xfrm>
            <a:off x="3099480" y="6638441"/>
            <a:ext cx="3792553" cy="421206"/>
          </a:xfrm>
          <a:prstGeom prst="rect">
            <a:avLst/>
          </a:prstGeom>
          <a:noFill/>
        </p:spPr>
        <p:txBody>
          <a:bodyPr wrap="square" rtlCol="0" anchor="t">
            <a:spAutoFit/>
          </a:bodyPr>
          <a:lstStyle/>
          <a:p>
            <a:r>
              <a:rPr lang="en-US" sz="2137" i="1" dirty="0">
                <a:solidFill>
                  <a:srgbClr val="F3BBAF"/>
                </a:solidFill>
                <a:latin typeface="Noto Serif CJK KR" pitchFamily="34" charset="0"/>
                <a:cs typeface="Noto Serif CJK KR" pitchFamily="34" charset="0"/>
              </a:rPr>
              <a:t>Enter the content.</a:t>
            </a:r>
            <a:endParaRPr lang="en-US" sz="2262" dirty="0"/>
          </a:p>
        </p:txBody>
      </p:sp>
      <p:grpSp>
        <p:nvGrpSpPr>
          <p:cNvPr id="1003" name="그룹 1003"/>
          <p:cNvGrpSpPr/>
          <p:nvPr/>
        </p:nvGrpSpPr>
        <p:grpSpPr>
          <a:xfrm>
            <a:off x="6926050" y="4660509"/>
            <a:ext cx="855279" cy="59092"/>
            <a:chOff x="5510417" y="4480831"/>
            <a:chExt cx="680466" cy="47014"/>
          </a:xfrm>
        </p:grpSpPr>
        <p:pic>
          <p:nvPicPr>
            <p:cNvPr id="12" name="Object 11"/>
            <p:cNvPicPr>
              <a:picLocks noChangeAspect="1"/>
            </p:cNvPicPr>
            <p:nvPr/>
          </p:nvPicPr>
          <p:blipFill>
            <a:blip r:embed="rId4" cstate="print"/>
            <a:stretch>
              <a:fillRect/>
            </a:stretch>
          </p:blipFill>
          <p:spPr>
            <a:xfrm rot="-13500000">
              <a:off x="5510417" y="4480831"/>
              <a:ext cx="680466" cy="47014"/>
            </a:xfrm>
            <a:prstGeom prst="rect">
              <a:avLst/>
            </a:prstGeom>
          </p:spPr>
        </p:pic>
      </p:grpSp>
      <p:sp>
        <p:nvSpPr>
          <p:cNvPr id="14" name="Object 14"/>
          <p:cNvSpPr txBox="1"/>
          <p:nvPr/>
        </p:nvSpPr>
        <p:spPr>
          <a:xfrm>
            <a:off x="6825616" y="4102849"/>
            <a:ext cx="633687" cy="769313"/>
          </a:xfrm>
          <a:prstGeom prst="rect">
            <a:avLst/>
          </a:prstGeom>
          <a:noFill/>
        </p:spPr>
        <p:txBody>
          <a:bodyPr wrap="square" rtlCol="0" anchor="t">
            <a:spAutoFit/>
          </a:bodyPr>
          <a:lstStyle/>
          <a:p>
            <a:pPr algn="ctr"/>
            <a:r>
              <a:rPr lang="en-US" sz="4399" i="1" dirty="0">
                <a:solidFill>
                  <a:srgbClr val="AA4B37"/>
                </a:solidFill>
                <a:latin typeface="Noto Serif CJK KR Medium" pitchFamily="34" charset="0"/>
                <a:cs typeface="Noto Serif CJK KR Medium" pitchFamily="34" charset="0"/>
              </a:rPr>
              <a:t>2</a:t>
            </a:r>
            <a:endParaRPr lang="en-US" sz="2262" dirty="0"/>
          </a:p>
        </p:txBody>
      </p:sp>
      <p:sp>
        <p:nvSpPr>
          <p:cNvPr id="15" name="Object 15"/>
          <p:cNvSpPr txBox="1"/>
          <p:nvPr/>
        </p:nvSpPr>
        <p:spPr>
          <a:xfrm>
            <a:off x="5331241" y="1893887"/>
            <a:ext cx="7089459" cy="1020536"/>
          </a:xfrm>
          <a:prstGeom prst="rect">
            <a:avLst/>
          </a:prstGeom>
          <a:noFill/>
        </p:spPr>
        <p:txBody>
          <a:bodyPr wrap="square" rtlCol="0" anchor="t">
            <a:spAutoFit/>
          </a:bodyPr>
          <a:lstStyle/>
          <a:p>
            <a:pPr algn="r"/>
            <a:r>
              <a:rPr lang="en-US" sz="1508" kern="0" spc="-126" dirty="0">
                <a:solidFill>
                  <a:srgbClr val="AA4B37"/>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grpSp>
        <p:nvGrpSpPr>
          <p:cNvPr id="1004" name="그룹 1004"/>
          <p:cNvGrpSpPr/>
          <p:nvPr/>
        </p:nvGrpSpPr>
        <p:grpSpPr>
          <a:xfrm>
            <a:off x="6926050" y="2207536"/>
            <a:ext cx="855279" cy="59092"/>
            <a:chOff x="5510417" y="2529227"/>
            <a:chExt cx="680466" cy="47014"/>
          </a:xfrm>
        </p:grpSpPr>
        <p:pic>
          <p:nvPicPr>
            <p:cNvPr id="17" name="Object 16"/>
            <p:cNvPicPr>
              <a:picLocks noChangeAspect="1"/>
            </p:cNvPicPr>
            <p:nvPr/>
          </p:nvPicPr>
          <p:blipFill>
            <a:blip r:embed="rId4" cstate="print"/>
            <a:stretch>
              <a:fillRect/>
            </a:stretch>
          </p:blipFill>
          <p:spPr>
            <a:xfrm rot="-13500000">
              <a:off x="5510417" y="2529227"/>
              <a:ext cx="680466" cy="47014"/>
            </a:xfrm>
            <a:prstGeom prst="rect">
              <a:avLst/>
            </a:prstGeom>
          </p:spPr>
        </p:pic>
      </p:grpSp>
      <p:sp>
        <p:nvSpPr>
          <p:cNvPr id="19" name="Object 19"/>
          <p:cNvSpPr txBox="1"/>
          <p:nvPr/>
        </p:nvSpPr>
        <p:spPr>
          <a:xfrm>
            <a:off x="6825616" y="1649876"/>
            <a:ext cx="633687" cy="769313"/>
          </a:xfrm>
          <a:prstGeom prst="rect">
            <a:avLst/>
          </a:prstGeom>
          <a:noFill/>
        </p:spPr>
        <p:txBody>
          <a:bodyPr wrap="square" rtlCol="0" anchor="t">
            <a:spAutoFit/>
          </a:bodyPr>
          <a:lstStyle/>
          <a:p>
            <a:pPr algn="ctr"/>
            <a:r>
              <a:rPr lang="en-US" sz="4399" i="1" dirty="0">
                <a:solidFill>
                  <a:srgbClr val="AA4B37"/>
                </a:solidFill>
                <a:latin typeface="Noto Serif CJK KR Medium" pitchFamily="34" charset="0"/>
                <a:cs typeface="Noto Serif CJK KR Medium" pitchFamily="34" charset="0"/>
              </a:rPr>
              <a:t>1</a:t>
            </a:r>
            <a:endParaRPr lang="en-US" sz="2262" dirty="0"/>
          </a:p>
        </p:txBody>
      </p:sp>
      <p:grpSp>
        <p:nvGrpSpPr>
          <p:cNvPr id="1005" name="그룹 1005"/>
          <p:cNvGrpSpPr/>
          <p:nvPr/>
        </p:nvGrpSpPr>
        <p:grpSpPr>
          <a:xfrm>
            <a:off x="998153" y="1177065"/>
            <a:ext cx="4267676" cy="369102"/>
            <a:chOff x="794137" y="1709377"/>
            <a:chExt cx="3395395" cy="293660"/>
          </a:xfrm>
        </p:grpSpPr>
        <p:pic>
          <p:nvPicPr>
            <p:cNvPr id="21" name="Object 20"/>
            <p:cNvPicPr>
              <a:picLocks noChangeAspect="1"/>
            </p:cNvPicPr>
            <p:nvPr/>
          </p:nvPicPr>
          <p:blipFill>
            <a:blip r:embed="rId5" cstate="print"/>
            <a:stretch>
              <a:fillRect/>
            </a:stretch>
          </p:blipFill>
          <p:spPr>
            <a:xfrm>
              <a:off x="794137" y="1709377"/>
              <a:ext cx="3395395" cy="293660"/>
            </a:xfrm>
            <a:prstGeom prst="rect">
              <a:avLst/>
            </a:prstGeom>
          </p:spPr>
        </p:pic>
      </p:grpSp>
      <p:sp>
        <p:nvSpPr>
          <p:cNvPr id="23" name="Object 23"/>
          <p:cNvSpPr txBox="1"/>
          <p:nvPr/>
        </p:nvSpPr>
        <p:spPr>
          <a:xfrm>
            <a:off x="597684" y="1197564"/>
            <a:ext cx="5068615" cy="382412"/>
          </a:xfrm>
          <a:prstGeom prst="rect">
            <a:avLst/>
          </a:prstGeom>
          <a:noFill/>
        </p:spPr>
        <p:txBody>
          <a:bodyPr wrap="square" rtlCol="0" anchor="t">
            <a:spAutoFit/>
          </a:bodyPr>
          <a:lstStyle/>
          <a:p>
            <a:pPr algn="ctr"/>
            <a:r>
              <a:rPr lang="en-US" sz="1885" b="1" kern="0" spc="1257" dirty="0">
                <a:solidFill>
                  <a:srgbClr val="FFFFFF"/>
                </a:solidFill>
                <a:latin typeface="ChosunilboNM" pitchFamily="34" charset="0"/>
                <a:cs typeface="ChosunilboNM" pitchFamily="34" charset="0"/>
              </a:rPr>
              <a:t>내용을  입력하세요</a:t>
            </a:r>
            <a:endParaRPr lang="en-US" sz="2262" dirty="0"/>
          </a:p>
        </p:txBody>
      </p:sp>
      <p:sp>
        <p:nvSpPr>
          <p:cNvPr id="24" name="Object 24"/>
          <p:cNvSpPr txBox="1"/>
          <p:nvPr/>
        </p:nvSpPr>
        <p:spPr>
          <a:xfrm>
            <a:off x="785833" y="749898"/>
            <a:ext cx="4692317" cy="266355"/>
          </a:xfrm>
          <a:prstGeom prst="rect">
            <a:avLst/>
          </a:prstGeom>
          <a:noFill/>
        </p:spPr>
        <p:txBody>
          <a:bodyPr wrap="square" rtlCol="0" anchor="t">
            <a:spAutoFit/>
          </a:bodyPr>
          <a:lstStyle/>
          <a:p>
            <a:pPr algn="ctr"/>
            <a:r>
              <a:rPr lang="en-US" sz="1131" dirty="0">
                <a:solidFill>
                  <a:srgbClr val="FFFFFF"/>
                </a:solidFill>
                <a:latin typeface="NanumSquare" pitchFamily="34" charset="0"/>
                <a:cs typeface="NanumSquare" pitchFamily="34" charset="0"/>
              </a:rPr>
              <a:t>Please enter the contents here.</a:t>
            </a:r>
            <a:endParaRPr lang="en-US" sz="226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EEEEE"/>
        </a:solidFill>
        <a:effectLst/>
      </p:bgPr>
    </p:bg>
    <p:spTree>
      <p:nvGrpSpPr>
        <p:cNvPr id="1" name=""/>
        <p:cNvGrpSpPr/>
        <p:nvPr/>
      </p:nvGrpSpPr>
      <p:grpSpPr>
        <a:xfrm>
          <a:off x="0" y="0"/>
          <a:ext cx="0" cy="0"/>
          <a:chOff x="0" y="0"/>
          <a:chExt cx="0" cy="0"/>
        </a:xfrm>
      </p:grpSpPr>
      <p:grpSp>
        <p:nvGrpSpPr>
          <p:cNvPr id="1001" name="그룹 1001"/>
          <p:cNvGrpSpPr/>
          <p:nvPr/>
        </p:nvGrpSpPr>
        <p:grpSpPr>
          <a:xfrm>
            <a:off x="-1054211" y="-312793"/>
            <a:ext cx="15551281" cy="4681749"/>
            <a:chOff x="-838739" y="524034"/>
            <a:chExt cx="12372716" cy="3724835"/>
          </a:xfrm>
        </p:grpSpPr>
        <p:pic>
          <p:nvPicPr>
            <p:cNvPr id="3" name="Object 2"/>
            <p:cNvPicPr>
              <a:picLocks noChangeAspect="1"/>
            </p:cNvPicPr>
            <p:nvPr/>
          </p:nvPicPr>
          <p:blipFill>
            <a:blip r:embed="rId2" cstate="print"/>
            <a:stretch>
              <a:fillRect/>
            </a:stretch>
          </p:blipFill>
          <p:spPr>
            <a:xfrm>
              <a:off x="-838739" y="524034"/>
              <a:ext cx="12372716" cy="3724835"/>
            </a:xfrm>
            <a:prstGeom prst="rect">
              <a:avLst/>
            </a:prstGeom>
          </p:spPr>
        </p:pic>
      </p:grpSp>
      <p:grpSp>
        <p:nvGrpSpPr>
          <p:cNvPr id="1002" name="그룹 1002"/>
          <p:cNvGrpSpPr/>
          <p:nvPr/>
        </p:nvGrpSpPr>
        <p:grpSpPr>
          <a:xfrm>
            <a:off x="-1054211" y="7309581"/>
            <a:ext cx="15551281" cy="1395712"/>
            <a:chOff x="-838739" y="6588452"/>
            <a:chExt cx="12372716" cy="1110439"/>
          </a:xfrm>
        </p:grpSpPr>
        <p:pic>
          <p:nvPicPr>
            <p:cNvPr id="6" name="Object 5"/>
            <p:cNvPicPr>
              <a:picLocks noChangeAspect="1"/>
            </p:cNvPicPr>
            <p:nvPr/>
          </p:nvPicPr>
          <p:blipFill>
            <a:blip r:embed="rId3" cstate="print"/>
            <a:stretch>
              <a:fillRect/>
            </a:stretch>
          </p:blipFill>
          <p:spPr>
            <a:xfrm>
              <a:off x="-838739" y="6588452"/>
              <a:ext cx="12372716" cy="1110439"/>
            </a:xfrm>
            <a:prstGeom prst="rect">
              <a:avLst/>
            </a:prstGeom>
          </p:spPr>
        </p:pic>
      </p:grpSp>
      <p:sp>
        <p:nvSpPr>
          <p:cNvPr id="8" name="Object 8"/>
          <p:cNvSpPr txBox="1"/>
          <p:nvPr/>
        </p:nvSpPr>
        <p:spPr>
          <a:xfrm>
            <a:off x="2144867" y="587604"/>
            <a:ext cx="9153128" cy="1291572"/>
          </a:xfrm>
          <a:prstGeom prst="rect">
            <a:avLst/>
          </a:prstGeom>
          <a:noFill/>
        </p:spPr>
        <p:txBody>
          <a:bodyPr wrap="square" rtlCol="0" anchor="t">
            <a:spAutoFit/>
          </a:bodyPr>
          <a:lstStyle/>
          <a:p>
            <a:pPr algn="ctr"/>
            <a:r>
              <a:rPr lang="en-US" sz="2137" b="1" dirty="0">
                <a:solidFill>
                  <a:srgbClr val="FFFFFF"/>
                </a:solidFill>
                <a:latin typeface="ChosunilboNM" pitchFamily="34" charset="0"/>
                <a:cs typeface="ChosunilboNM" pitchFamily="34" charset="0"/>
              </a:rPr>
              <a:t>나만의 PPT</a:t>
            </a:r>
          </a:p>
          <a:p>
            <a:pPr algn="ctr"/>
            <a:r>
              <a:rPr lang="en-US" sz="5656" b="1" dirty="0">
                <a:solidFill>
                  <a:srgbClr val="FFFFFF"/>
                </a:solidFill>
                <a:latin typeface="ChosunilboNM" pitchFamily="34" charset="0"/>
                <a:cs typeface="ChosunilboNM" pitchFamily="34" charset="0"/>
              </a:rPr>
              <a:t>만들어 봅시다</a:t>
            </a:r>
            <a:endParaRPr lang="en-US" sz="2262" dirty="0"/>
          </a:p>
        </p:txBody>
      </p:sp>
      <p:grpSp>
        <p:nvGrpSpPr>
          <p:cNvPr id="1003" name="그룹 1003"/>
          <p:cNvGrpSpPr/>
          <p:nvPr/>
        </p:nvGrpSpPr>
        <p:grpSpPr>
          <a:xfrm>
            <a:off x="2504848" y="1981550"/>
            <a:ext cx="1911304" cy="1911304"/>
            <a:chOff x="1992875" y="2349431"/>
            <a:chExt cx="1520648" cy="1520648"/>
          </a:xfrm>
        </p:grpSpPr>
        <p:pic>
          <p:nvPicPr>
            <p:cNvPr id="10" name="Object 9"/>
            <p:cNvPicPr>
              <a:picLocks noChangeAspect="1"/>
            </p:cNvPicPr>
            <p:nvPr/>
          </p:nvPicPr>
          <p:blipFill>
            <a:blip r:embed="rId4" cstate="print"/>
            <a:stretch>
              <a:fillRect/>
            </a:stretch>
          </p:blipFill>
          <p:spPr>
            <a:xfrm>
              <a:off x="1992875" y="2349431"/>
              <a:ext cx="1520648" cy="1520648"/>
            </a:xfrm>
            <a:prstGeom prst="rect">
              <a:avLst/>
            </a:prstGeom>
          </p:spPr>
        </p:pic>
      </p:grpSp>
      <p:grpSp>
        <p:nvGrpSpPr>
          <p:cNvPr id="1004" name="그룹 1004"/>
          <p:cNvGrpSpPr/>
          <p:nvPr/>
        </p:nvGrpSpPr>
        <p:grpSpPr>
          <a:xfrm>
            <a:off x="4678802" y="1981550"/>
            <a:ext cx="1911304" cy="1911304"/>
            <a:chOff x="3722489" y="2349431"/>
            <a:chExt cx="1520648" cy="1520648"/>
          </a:xfrm>
        </p:grpSpPr>
        <p:pic>
          <p:nvPicPr>
            <p:cNvPr id="13" name="Object 12"/>
            <p:cNvPicPr>
              <a:picLocks noChangeAspect="1"/>
            </p:cNvPicPr>
            <p:nvPr/>
          </p:nvPicPr>
          <p:blipFill>
            <a:blip r:embed="rId5" cstate="print"/>
            <a:stretch>
              <a:fillRect/>
            </a:stretch>
          </p:blipFill>
          <p:spPr>
            <a:xfrm>
              <a:off x="3722489" y="2349431"/>
              <a:ext cx="1520648" cy="1520648"/>
            </a:xfrm>
            <a:prstGeom prst="rect">
              <a:avLst/>
            </a:prstGeom>
          </p:spPr>
        </p:pic>
      </p:grpSp>
      <p:grpSp>
        <p:nvGrpSpPr>
          <p:cNvPr id="1005" name="그룹 1005"/>
          <p:cNvGrpSpPr/>
          <p:nvPr/>
        </p:nvGrpSpPr>
        <p:grpSpPr>
          <a:xfrm>
            <a:off x="6852754" y="1981550"/>
            <a:ext cx="1911304" cy="1911304"/>
            <a:chOff x="5452102" y="2349431"/>
            <a:chExt cx="1520648" cy="1520648"/>
          </a:xfrm>
        </p:grpSpPr>
        <p:pic>
          <p:nvPicPr>
            <p:cNvPr id="16" name="Object 15"/>
            <p:cNvPicPr>
              <a:picLocks noChangeAspect="1"/>
            </p:cNvPicPr>
            <p:nvPr/>
          </p:nvPicPr>
          <p:blipFill>
            <a:blip r:embed="rId6" cstate="print"/>
            <a:stretch>
              <a:fillRect/>
            </a:stretch>
          </p:blipFill>
          <p:spPr>
            <a:xfrm>
              <a:off x="5452102" y="2349431"/>
              <a:ext cx="1520648" cy="1520648"/>
            </a:xfrm>
            <a:prstGeom prst="rect">
              <a:avLst/>
            </a:prstGeom>
          </p:spPr>
        </p:pic>
      </p:grpSp>
      <p:grpSp>
        <p:nvGrpSpPr>
          <p:cNvPr id="1006" name="그룹 1006"/>
          <p:cNvGrpSpPr/>
          <p:nvPr/>
        </p:nvGrpSpPr>
        <p:grpSpPr>
          <a:xfrm>
            <a:off x="9026707" y="1981550"/>
            <a:ext cx="1911304" cy="1911304"/>
            <a:chOff x="7181715" y="2349431"/>
            <a:chExt cx="1520648" cy="1520648"/>
          </a:xfrm>
        </p:grpSpPr>
        <p:pic>
          <p:nvPicPr>
            <p:cNvPr id="19" name="Object 18"/>
            <p:cNvPicPr>
              <a:picLocks noChangeAspect="1"/>
            </p:cNvPicPr>
            <p:nvPr/>
          </p:nvPicPr>
          <p:blipFill>
            <a:blip r:embed="rId7" cstate="print"/>
            <a:stretch>
              <a:fillRect/>
            </a:stretch>
          </p:blipFill>
          <p:spPr>
            <a:xfrm>
              <a:off x="7181715" y="2349431"/>
              <a:ext cx="1520648" cy="1520648"/>
            </a:xfrm>
            <a:prstGeom prst="rect">
              <a:avLst/>
            </a:prstGeom>
          </p:spPr>
        </p:pic>
      </p:grpSp>
      <p:sp>
        <p:nvSpPr>
          <p:cNvPr id="21" name="Object 21"/>
          <p:cNvSpPr txBox="1"/>
          <p:nvPr/>
        </p:nvSpPr>
        <p:spPr>
          <a:xfrm>
            <a:off x="5275313" y="5080532"/>
            <a:ext cx="7089459" cy="1020536"/>
          </a:xfrm>
          <a:prstGeom prst="rect">
            <a:avLst/>
          </a:prstGeom>
          <a:noFill/>
        </p:spPr>
        <p:txBody>
          <a:bodyPr wrap="square" rtlCol="0" anchor="t">
            <a:spAutoFit/>
          </a:bodyPr>
          <a:lstStyle/>
          <a:p>
            <a:pPr algn="r"/>
            <a:r>
              <a:rPr lang="en-US" sz="1508" kern="0" spc="-126" dirty="0">
                <a:solidFill>
                  <a:srgbClr val="AA4B37"/>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sp>
        <p:nvSpPr>
          <p:cNvPr id="22" name="Object 22"/>
          <p:cNvSpPr txBox="1"/>
          <p:nvPr/>
        </p:nvSpPr>
        <p:spPr>
          <a:xfrm>
            <a:off x="-619923" y="5080532"/>
            <a:ext cx="7089459" cy="1020536"/>
          </a:xfrm>
          <a:prstGeom prst="rect">
            <a:avLst/>
          </a:prstGeom>
          <a:noFill/>
        </p:spPr>
        <p:txBody>
          <a:bodyPr wrap="square" rtlCol="0" anchor="t">
            <a:spAutoFit/>
          </a:bodyPr>
          <a:lstStyle/>
          <a:p>
            <a:pPr algn="r"/>
            <a:r>
              <a:rPr lang="en-US" sz="1508" kern="0" spc="-126" dirty="0">
                <a:solidFill>
                  <a:srgbClr val="AA4B37"/>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grpSp>
        <p:nvGrpSpPr>
          <p:cNvPr id="1007" name="그룹 1007"/>
          <p:cNvGrpSpPr/>
          <p:nvPr/>
        </p:nvGrpSpPr>
        <p:grpSpPr>
          <a:xfrm>
            <a:off x="1013316" y="5424850"/>
            <a:ext cx="855279" cy="59092"/>
            <a:chOff x="806201" y="5088946"/>
            <a:chExt cx="680466" cy="47014"/>
          </a:xfrm>
        </p:grpSpPr>
        <p:pic>
          <p:nvPicPr>
            <p:cNvPr id="24" name="Object 23"/>
            <p:cNvPicPr>
              <a:picLocks noChangeAspect="1"/>
            </p:cNvPicPr>
            <p:nvPr/>
          </p:nvPicPr>
          <p:blipFill>
            <a:blip r:embed="rId8" cstate="print"/>
            <a:stretch>
              <a:fillRect/>
            </a:stretch>
          </p:blipFill>
          <p:spPr>
            <a:xfrm rot="-13500000">
              <a:off x="806201" y="5088946"/>
              <a:ext cx="680466" cy="47014"/>
            </a:xfrm>
            <a:prstGeom prst="rect">
              <a:avLst/>
            </a:prstGeom>
          </p:spPr>
        </p:pic>
      </p:grpSp>
      <p:sp>
        <p:nvSpPr>
          <p:cNvPr id="26" name="Object 26"/>
          <p:cNvSpPr txBox="1"/>
          <p:nvPr/>
        </p:nvSpPr>
        <p:spPr>
          <a:xfrm>
            <a:off x="912883" y="4867191"/>
            <a:ext cx="633687" cy="769313"/>
          </a:xfrm>
          <a:prstGeom prst="rect">
            <a:avLst/>
          </a:prstGeom>
          <a:noFill/>
        </p:spPr>
        <p:txBody>
          <a:bodyPr wrap="square" rtlCol="0" anchor="t">
            <a:spAutoFit/>
          </a:bodyPr>
          <a:lstStyle/>
          <a:p>
            <a:pPr algn="ctr"/>
            <a:r>
              <a:rPr lang="en-US" sz="4399" i="1" dirty="0">
                <a:solidFill>
                  <a:srgbClr val="AA4B37"/>
                </a:solidFill>
                <a:latin typeface="Noto Serif CJK KR Medium" pitchFamily="34" charset="0"/>
                <a:cs typeface="Noto Serif CJK KR Medium" pitchFamily="34" charset="0"/>
              </a:rPr>
              <a:t>1</a:t>
            </a:r>
            <a:endParaRPr lang="en-US" sz="2262" dirty="0"/>
          </a:p>
        </p:txBody>
      </p:sp>
      <p:grpSp>
        <p:nvGrpSpPr>
          <p:cNvPr id="1008" name="그룹 1008"/>
          <p:cNvGrpSpPr/>
          <p:nvPr/>
        </p:nvGrpSpPr>
        <p:grpSpPr>
          <a:xfrm>
            <a:off x="6887546" y="5424850"/>
            <a:ext cx="855279" cy="59092"/>
            <a:chOff x="5479783" y="5088946"/>
            <a:chExt cx="680466" cy="47014"/>
          </a:xfrm>
        </p:grpSpPr>
        <p:pic>
          <p:nvPicPr>
            <p:cNvPr id="28" name="Object 27"/>
            <p:cNvPicPr>
              <a:picLocks noChangeAspect="1"/>
            </p:cNvPicPr>
            <p:nvPr/>
          </p:nvPicPr>
          <p:blipFill>
            <a:blip r:embed="rId8" cstate="print"/>
            <a:stretch>
              <a:fillRect/>
            </a:stretch>
          </p:blipFill>
          <p:spPr>
            <a:xfrm rot="-13500000">
              <a:off x="5479783" y="5088946"/>
              <a:ext cx="680466" cy="47014"/>
            </a:xfrm>
            <a:prstGeom prst="rect">
              <a:avLst/>
            </a:prstGeom>
          </p:spPr>
        </p:pic>
      </p:grpSp>
      <p:sp>
        <p:nvSpPr>
          <p:cNvPr id="30" name="Object 30"/>
          <p:cNvSpPr txBox="1"/>
          <p:nvPr/>
        </p:nvSpPr>
        <p:spPr>
          <a:xfrm>
            <a:off x="6787114" y="4867190"/>
            <a:ext cx="633687" cy="769313"/>
          </a:xfrm>
          <a:prstGeom prst="rect">
            <a:avLst/>
          </a:prstGeom>
          <a:noFill/>
        </p:spPr>
        <p:txBody>
          <a:bodyPr wrap="square" rtlCol="0" anchor="t">
            <a:spAutoFit/>
          </a:bodyPr>
          <a:lstStyle/>
          <a:p>
            <a:pPr algn="ctr"/>
            <a:r>
              <a:rPr lang="en-US" sz="4399" i="1" dirty="0">
                <a:solidFill>
                  <a:srgbClr val="AA4B37"/>
                </a:solidFill>
                <a:latin typeface="Noto Serif CJK KR Medium" pitchFamily="34" charset="0"/>
                <a:cs typeface="Noto Serif CJK KR Medium" pitchFamily="34" charset="0"/>
              </a:rPr>
              <a:t>2</a:t>
            </a:r>
            <a:endParaRPr lang="en-US" sz="226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 y="-971452"/>
            <a:ext cx="13442857" cy="9504567"/>
            <a:chOff x="0" y="0"/>
            <a:chExt cx="10695238" cy="7561905"/>
          </a:xfrm>
        </p:grpSpPr>
        <p:pic>
          <p:nvPicPr>
            <p:cNvPr id="3" name="Object 2"/>
            <p:cNvPicPr>
              <a:picLocks noChangeAspect="1"/>
            </p:cNvPicPr>
            <p:nvPr/>
          </p:nvPicPr>
          <p:blipFill>
            <a:blip r:embed="rId2" cstate="print"/>
            <a:stretch>
              <a:fillRect/>
            </a:stretch>
          </p:blipFill>
          <p:spPr>
            <a:xfrm>
              <a:off x="0" y="0"/>
              <a:ext cx="10695238" cy="7561905"/>
            </a:xfrm>
            <a:prstGeom prst="rect">
              <a:avLst/>
            </a:prstGeom>
          </p:spPr>
        </p:pic>
      </p:grpSp>
      <p:grpSp>
        <p:nvGrpSpPr>
          <p:cNvPr id="1002" name="그룹 1002"/>
          <p:cNvGrpSpPr/>
          <p:nvPr/>
        </p:nvGrpSpPr>
        <p:grpSpPr>
          <a:xfrm>
            <a:off x="736963" y="1554359"/>
            <a:ext cx="4583607" cy="5212644"/>
            <a:chOff x="586333" y="2009554"/>
            <a:chExt cx="3646752" cy="4147219"/>
          </a:xfrm>
        </p:grpSpPr>
        <p:pic>
          <p:nvPicPr>
            <p:cNvPr id="6" name="Object 5"/>
            <p:cNvPicPr>
              <a:picLocks noChangeAspect="1"/>
            </p:cNvPicPr>
            <p:nvPr/>
          </p:nvPicPr>
          <p:blipFill>
            <a:blip r:embed="rId3" cstate="print"/>
            <a:stretch>
              <a:fillRect/>
            </a:stretch>
          </p:blipFill>
          <p:spPr>
            <a:xfrm>
              <a:off x="586333" y="2009554"/>
              <a:ext cx="3646752" cy="4147219"/>
            </a:xfrm>
            <a:prstGeom prst="rect">
              <a:avLst/>
            </a:prstGeom>
          </p:spPr>
        </p:pic>
      </p:grpSp>
      <p:grpSp>
        <p:nvGrpSpPr>
          <p:cNvPr id="1003" name="그룹 1003"/>
          <p:cNvGrpSpPr/>
          <p:nvPr/>
        </p:nvGrpSpPr>
        <p:grpSpPr>
          <a:xfrm>
            <a:off x="9275759" y="6838975"/>
            <a:ext cx="3263907" cy="389833"/>
            <a:chOff x="7379862" y="6214033"/>
            <a:chExt cx="2596789" cy="310154"/>
          </a:xfrm>
        </p:grpSpPr>
        <p:sp>
          <p:nvSpPr>
            <p:cNvPr id="9" name="Object 9"/>
            <p:cNvSpPr txBox="1"/>
            <p:nvPr/>
          </p:nvSpPr>
          <p:spPr>
            <a:xfrm>
              <a:off x="8972387" y="6214033"/>
              <a:ext cx="1004264" cy="304250"/>
            </a:xfrm>
            <a:prstGeom prst="rect">
              <a:avLst/>
            </a:prstGeom>
            <a:noFill/>
          </p:spPr>
          <p:txBody>
            <a:bodyPr wrap="square" rtlCol="0" anchor="t">
              <a:spAutoFit/>
            </a:bodyPr>
            <a:lstStyle/>
            <a:p>
              <a:pPr algn="r"/>
              <a:r>
                <a:rPr lang="en-US" sz="1885" b="1" dirty="0">
                  <a:solidFill>
                    <a:srgbClr val="FFFFFF"/>
                  </a:solidFill>
                  <a:latin typeface="ChosunilboNM" pitchFamily="34" charset="0"/>
                  <a:cs typeface="ChosunilboNM" pitchFamily="34" charset="0"/>
                </a:rPr>
                <a:t>김미리</a:t>
              </a:r>
              <a:endParaRPr lang="en-US" sz="2262" dirty="0"/>
            </a:p>
          </p:txBody>
        </p:sp>
        <p:sp>
          <p:nvSpPr>
            <p:cNvPr id="10" name="Object 10"/>
            <p:cNvSpPr txBox="1"/>
            <p:nvPr/>
          </p:nvSpPr>
          <p:spPr>
            <a:xfrm>
              <a:off x="7379862" y="6312273"/>
              <a:ext cx="2003392" cy="211914"/>
            </a:xfrm>
            <a:prstGeom prst="rect">
              <a:avLst/>
            </a:prstGeom>
            <a:noFill/>
          </p:spPr>
          <p:txBody>
            <a:bodyPr wrap="square" rtlCol="0" anchor="t">
              <a:spAutoFit/>
            </a:bodyPr>
            <a:lstStyle/>
            <a:p>
              <a:pPr algn="r"/>
              <a:r>
                <a:rPr lang="en-US" sz="1131" i="1" dirty="0">
                  <a:solidFill>
                    <a:srgbClr val="FFFFFF"/>
                  </a:solidFill>
                  <a:latin typeface="NanumSquare" pitchFamily="34" charset="0"/>
                  <a:cs typeface="NanumSquare" pitchFamily="34" charset="0"/>
                </a:rPr>
                <a:t>-시각디자인과 1376003</a:t>
              </a:r>
              <a:endParaRPr lang="en-US" sz="2262" dirty="0"/>
            </a:p>
          </p:txBody>
        </p:sp>
      </p:grpSp>
      <p:sp>
        <p:nvSpPr>
          <p:cNvPr id="12" name="Object 12"/>
          <p:cNvSpPr txBox="1"/>
          <p:nvPr/>
        </p:nvSpPr>
        <p:spPr>
          <a:xfrm>
            <a:off x="6745987" y="565086"/>
            <a:ext cx="5793680" cy="1562223"/>
          </a:xfrm>
          <a:prstGeom prst="rect">
            <a:avLst/>
          </a:prstGeom>
          <a:noFill/>
        </p:spPr>
        <p:txBody>
          <a:bodyPr wrap="square" rtlCol="0" anchor="t">
            <a:spAutoFit/>
          </a:bodyPr>
          <a:lstStyle/>
          <a:p>
            <a:pPr algn="r"/>
            <a:r>
              <a:rPr lang="en-US" sz="4776" b="1" dirty="0">
                <a:solidFill>
                  <a:srgbClr val="FFFFFF"/>
                </a:solidFill>
                <a:latin typeface="ChosunilboNM" pitchFamily="34" charset="0"/>
                <a:cs typeface="ChosunilboNM" pitchFamily="34" charset="0"/>
              </a:rPr>
              <a:t>나만의 PPT</a:t>
            </a:r>
          </a:p>
          <a:p>
            <a:pPr algn="r"/>
            <a:r>
              <a:rPr lang="en-US" sz="4776" b="1" dirty="0">
                <a:solidFill>
                  <a:srgbClr val="FFFFFF"/>
                </a:solidFill>
                <a:latin typeface="ChosunilboNM" pitchFamily="34" charset="0"/>
                <a:cs typeface="ChosunilboNM" pitchFamily="34" charset="0"/>
              </a:rPr>
              <a:t>만들어 봐요</a:t>
            </a:r>
            <a:endParaRPr lang="en-US" sz="2262" dirty="0"/>
          </a:p>
        </p:txBody>
      </p:sp>
      <p:sp>
        <p:nvSpPr>
          <p:cNvPr id="13" name="Object 13"/>
          <p:cNvSpPr txBox="1"/>
          <p:nvPr/>
        </p:nvSpPr>
        <p:spPr>
          <a:xfrm>
            <a:off x="8916840" y="2121714"/>
            <a:ext cx="3636830" cy="363176"/>
          </a:xfrm>
          <a:prstGeom prst="rect">
            <a:avLst/>
          </a:prstGeom>
          <a:noFill/>
        </p:spPr>
        <p:txBody>
          <a:bodyPr wrap="square" rtlCol="0" anchor="t">
            <a:spAutoFit/>
          </a:bodyPr>
          <a:lstStyle/>
          <a:p>
            <a:pPr algn="r"/>
            <a:r>
              <a:rPr lang="en-US" sz="1760" i="1" dirty="0">
                <a:solidFill>
                  <a:srgbClr val="FFFFFF"/>
                </a:solidFill>
                <a:latin typeface="Noto Serif CJK KR" pitchFamily="34" charset="0"/>
                <a:cs typeface="Noto Serif CJK KR" pitchFamily="34" charset="0"/>
              </a:rPr>
              <a:t>Enter the content.</a:t>
            </a:r>
            <a:endParaRPr lang="en-US" sz="2262" dirty="0"/>
          </a:p>
        </p:txBody>
      </p:sp>
      <p:grpSp>
        <p:nvGrpSpPr>
          <p:cNvPr id="1004" name="그룹 1004"/>
          <p:cNvGrpSpPr/>
          <p:nvPr/>
        </p:nvGrpSpPr>
        <p:grpSpPr>
          <a:xfrm>
            <a:off x="976513" y="2284040"/>
            <a:ext cx="4104508" cy="2361312"/>
            <a:chOff x="776920" y="2590094"/>
            <a:chExt cx="3265577" cy="1878678"/>
          </a:xfrm>
        </p:grpSpPr>
        <p:grpSp>
          <p:nvGrpSpPr>
            <p:cNvPr id="1005" name="그룹 1005"/>
            <p:cNvGrpSpPr/>
            <p:nvPr/>
          </p:nvGrpSpPr>
          <p:grpSpPr>
            <a:xfrm>
              <a:off x="1510577" y="2590094"/>
              <a:ext cx="1807171" cy="385832"/>
              <a:chOff x="1510577" y="2590094"/>
              <a:chExt cx="1807171" cy="385832"/>
            </a:xfrm>
          </p:grpSpPr>
          <p:grpSp>
            <p:nvGrpSpPr>
              <p:cNvPr id="1006" name="그룹 1006"/>
              <p:cNvGrpSpPr/>
              <p:nvPr/>
            </p:nvGrpSpPr>
            <p:grpSpPr>
              <a:xfrm>
                <a:off x="1512868" y="2590094"/>
                <a:ext cx="1793681" cy="360252"/>
                <a:chOff x="1512868" y="2590094"/>
                <a:chExt cx="1793681" cy="360252"/>
              </a:xfrm>
            </p:grpSpPr>
            <p:pic>
              <p:nvPicPr>
                <p:cNvPr id="17" name="Object 16"/>
                <p:cNvPicPr>
                  <a:picLocks noChangeAspect="1"/>
                </p:cNvPicPr>
                <p:nvPr/>
              </p:nvPicPr>
              <p:blipFill>
                <a:blip r:embed="rId4" cstate="print"/>
                <a:stretch>
                  <a:fillRect/>
                </a:stretch>
              </p:blipFill>
              <p:spPr>
                <a:xfrm>
                  <a:off x="1512868" y="2590094"/>
                  <a:ext cx="1793681" cy="360252"/>
                </a:xfrm>
                <a:prstGeom prst="rect">
                  <a:avLst/>
                </a:prstGeom>
              </p:spPr>
            </p:pic>
          </p:grpSp>
          <p:sp>
            <p:nvSpPr>
              <p:cNvPr id="19" name="Object 19"/>
              <p:cNvSpPr txBox="1"/>
              <p:nvPr/>
            </p:nvSpPr>
            <p:spPr>
              <a:xfrm>
                <a:off x="1510577" y="2610101"/>
                <a:ext cx="1807171" cy="365825"/>
              </a:xfrm>
              <a:prstGeom prst="rect">
                <a:avLst/>
              </a:prstGeom>
              <a:noFill/>
            </p:spPr>
            <p:txBody>
              <a:bodyPr wrap="square" rtlCol="0" anchor="t">
                <a:spAutoFit/>
              </a:bodyPr>
              <a:lstStyle/>
              <a:p>
                <a:pPr algn="ctr"/>
                <a:r>
                  <a:rPr lang="en-US" sz="2388" b="1" kern="0" spc="1508" dirty="0">
                    <a:solidFill>
                      <a:srgbClr val="FFFFFF"/>
                    </a:solidFill>
                    <a:latin typeface="ChosunilboNM" pitchFamily="34" charset="0"/>
                    <a:cs typeface="ChosunilboNM" pitchFamily="34" charset="0"/>
                  </a:rPr>
                  <a:t>내용</a:t>
                </a:r>
                <a:endParaRPr lang="en-US" sz="2262" dirty="0"/>
              </a:p>
            </p:txBody>
          </p:sp>
        </p:grpSp>
        <p:sp>
          <p:nvSpPr>
            <p:cNvPr id="21" name="Object 21"/>
            <p:cNvSpPr txBox="1"/>
            <p:nvPr/>
          </p:nvSpPr>
          <p:spPr>
            <a:xfrm>
              <a:off x="776920" y="3287584"/>
              <a:ext cx="3265577" cy="1181188"/>
            </a:xfrm>
            <a:prstGeom prst="rect">
              <a:avLst/>
            </a:prstGeom>
            <a:noFill/>
          </p:spPr>
          <p:txBody>
            <a:bodyPr wrap="square" rtlCol="0" anchor="t">
              <a:spAutoFit/>
            </a:bodyPr>
            <a:lstStyle/>
            <a:p>
              <a:pPr algn="ctr"/>
              <a:r>
                <a:rPr lang="en-US" sz="1508" kern="0" spc="-126" dirty="0">
                  <a:solidFill>
                    <a:srgbClr val="FFFFFF"/>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grpSp>
      <p:grpSp>
        <p:nvGrpSpPr>
          <p:cNvPr id="1007" name="그룹 1007"/>
          <p:cNvGrpSpPr/>
          <p:nvPr/>
        </p:nvGrpSpPr>
        <p:grpSpPr>
          <a:xfrm>
            <a:off x="8714041" y="1080737"/>
            <a:ext cx="855279" cy="59092"/>
            <a:chOff x="6932956" y="1632737"/>
            <a:chExt cx="680466" cy="47014"/>
          </a:xfrm>
        </p:grpSpPr>
        <p:pic>
          <p:nvPicPr>
            <p:cNvPr id="24" name="Object 23"/>
            <p:cNvPicPr>
              <a:picLocks noChangeAspect="1"/>
            </p:cNvPicPr>
            <p:nvPr/>
          </p:nvPicPr>
          <p:blipFill>
            <a:blip r:embed="rId5" cstate="print"/>
            <a:stretch>
              <a:fillRect/>
            </a:stretch>
          </p:blipFill>
          <p:spPr>
            <a:xfrm rot="-13500000">
              <a:off x="6932956" y="1632737"/>
              <a:ext cx="680466" cy="47014"/>
            </a:xfrm>
            <a:prstGeom prst="rect">
              <a:avLst/>
            </a:prstGeom>
          </p:spPr>
        </p:pic>
      </p:grpSp>
      <p:sp>
        <p:nvSpPr>
          <p:cNvPr id="26" name="Object 26"/>
          <p:cNvSpPr txBox="1"/>
          <p:nvPr/>
        </p:nvSpPr>
        <p:spPr>
          <a:xfrm>
            <a:off x="8613620" y="523077"/>
            <a:ext cx="633687" cy="769313"/>
          </a:xfrm>
          <a:prstGeom prst="rect">
            <a:avLst/>
          </a:prstGeom>
          <a:noFill/>
        </p:spPr>
        <p:txBody>
          <a:bodyPr wrap="square" rtlCol="0" anchor="t">
            <a:spAutoFit/>
          </a:bodyPr>
          <a:lstStyle/>
          <a:p>
            <a:pPr algn="ctr"/>
            <a:r>
              <a:rPr lang="en-US" sz="4399" i="1" dirty="0">
                <a:solidFill>
                  <a:srgbClr val="FFFFFF"/>
                </a:solidFill>
                <a:latin typeface="Noto Serif CJK KR Medium" pitchFamily="34" charset="0"/>
                <a:cs typeface="Noto Serif CJK KR Medium" pitchFamily="34" charset="0"/>
              </a:rPr>
              <a:t>3</a:t>
            </a:r>
            <a:endParaRPr lang="en-US" sz="226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70013" y="-34981"/>
            <a:ext cx="7900012" cy="4740008"/>
            <a:chOff x="-55704" y="745064"/>
            <a:chExt cx="6285309" cy="3771186"/>
          </a:xfrm>
        </p:grpSpPr>
        <p:pic>
          <p:nvPicPr>
            <p:cNvPr id="3" name="Object 2"/>
            <p:cNvPicPr>
              <a:picLocks noChangeAspect="1"/>
            </p:cNvPicPr>
            <p:nvPr/>
          </p:nvPicPr>
          <p:blipFill>
            <a:blip r:embed="rId2" cstate="print"/>
            <a:stretch>
              <a:fillRect/>
            </a:stretch>
          </p:blipFill>
          <p:spPr>
            <a:xfrm>
              <a:off x="-55704" y="745064"/>
              <a:ext cx="6285309" cy="3771186"/>
            </a:xfrm>
            <a:prstGeom prst="rect">
              <a:avLst/>
            </a:prstGeom>
          </p:spPr>
        </p:pic>
      </p:grpSp>
      <p:grpSp>
        <p:nvGrpSpPr>
          <p:cNvPr id="1002" name="그룹 1002"/>
          <p:cNvGrpSpPr/>
          <p:nvPr/>
        </p:nvGrpSpPr>
        <p:grpSpPr>
          <a:xfrm>
            <a:off x="7717976" y="-587387"/>
            <a:ext cx="6273333" cy="8736437"/>
            <a:chOff x="6140478" y="305565"/>
            <a:chExt cx="4991111" cy="6950775"/>
          </a:xfrm>
        </p:grpSpPr>
        <p:pic>
          <p:nvPicPr>
            <p:cNvPr id="6" name="Object 5"/>
            <p:cNvPicPr>
              <a:picLocks noChangeAspect="1"/>
            </p:cNvPicPr>
            <p:nvPr/>
          </p:nvPicPr>
          <p:blipFill>
            <a:blip r:embed="rId3" cstate="print"/>
            <a:stretch>
              <a:fillRect/>
            </a:stretch>
          </p:blipFill>
          <p:spPr>
            <a:xfrm>
              <a:off x="6140478" y="305565"/>
              <a:ext cx="4991111" cy="6950775"/>
            </a:xfrm>
            <a:prstGeom prst="rect">
              <a:avLst/>
            </a:prstGeom>
          </p:spPr>
        </p:pic>
      </p:grpSp>
      <p:sp>
        <p:nvSpPr>
          <p:cNvPr id="8" name="Object 8"/>
          <p:cNvSpPr txBox="1"/>
          <p:nvPr/>
        </p:nvSpPr>
        <p:spPr>
          <a:xfrm>
            <a:off x="7064719" y="1728573"/>
            <a:ext cx="7061737" cy="943335"/>
          </a:xfrm>
          <a:prstGeom prst="rect">
            <a:avLst/>
          </a:prstGeom>
          <a:noFill/>
        </p:spPr>
        <p:txBody>
          <a:bodyPr wrap="square" rtlCol="0" anchor="t">
            <a:spAutoFit/>
          </a:bodyPr>
          <a:lstStyle/>
          <a:p>
            <a:pPr algn="ctr"/>
            <a:r>
              <a:rPr lang="en-US" sz="5530" i="1" dirty="0">
                <a:solidFill>
                  <a:srgbClr val="FFFFFF"/>
                </a:solidFill>
                <a:latin typeface="Noto Serif CJK KR Medium" pitchFamily="34" charset="0"/>
                <a:cs typeface="Noto Serif CJK KR Medium" pitchFamily="34" charset="0"/>
              </a:rPr>
              <a:t>Presentation</a:t>
            </a:r>
            <a:endParaRPr lang="en-US" sz="2262" dirty="0"/>
          </a:p>
        </p:txBody>
      </p:sp>
      <p:grpSp>
        <p:nvGrpSpPr>
          <p:cNvPr id="1003" name="그룹 1003"/>
          <p:cNvGrpSpPr/>
          <p:nvPr/>
        </p:nvGrpSpPr>
        <p:grpSpPr>
          <a:xfrm>
            <a:off x="9465467" y="2812881"/>
            <a:ext cx="2271435" cy="484954"/>
            <a:chOff x="7530795" y="3010845"/>
            <a:chExt cx="1807171" cy="385833"/>
          </a:xfrm>
        </p:grpSpPr>
        <p:grpSp>
          <p:nvGrpSpPr>
            <p:cNvPr id="1004" name="그룹 1004"/>
            <p:cNvGrpSpPr/>
            <p:nvPr/>
          </p:nvGrpSpPr>
          <p:grpSpPr>
            <a:xfrm>
              <a:off x="7533087" y="3010845"/>
              <a:ext cx="1793681" cy="360252"/>
              <a:chOff x="7533087" y="3010845"/>
              <a:chExt cx="1793681" cy="360252"/>
            </a:xfrm>
          </p:grpSpPr>
          <p:pic>
            <p:nvPicPr>
              <p:cNvPr id="11" name="Object 10"/>
              <p:cNvPicPr>
                <a:picLocks noChangeAspect="1"/>
              </p:cNvPicPr>
              <p:nvPr/>
            </p:nvPicPr>
            <p:blipFill>
              <a:blip r:embed="rId4" cstate="print"/>
              <a:stretch>
                <a:fillRect/>
              </a:stretch>
            </p:blipFill>
            <p:spPr>
              <a:xfrm>
                <a:off x="7533087" y="3010845"/>
                <a:ext cx="1793681" cy="360252"/>
              </a:xfrm>
              <a:prstGeom prst="rect">
                <a:avLst/>
              </a:prstGeom>
            </p:spPr>
          </p:pic>
        </p:grpSp>
        <p:sp>
          <p:nvSpPr>
            <p:cNvPr id="13" name="Object 13"/>
            <p:cNvSpPr txBox="1"/>
            <p:nvPr/>
          </p:nvSpPr>
          <p:spPr>
            <a:xfrm>
              <a:off x="7530795" y="3030853"/>
              <a:ext cx="1807171" cy="365825"/>
            </a:xfrm>
            <a:prstGeom prst="rect">
              <a:avLst/>
            </a:prstGeom>
            <a:noFill/>
          </p:spPr>
          <p:txBody>
            <a:bodyPr wrap="square" rtlCol="0" anchor="t">
              <a:spAutoFit/>
            </a:bodyPr>
            <a:lstStyle/>
            <a:p>
              <a:pPr algn="ctr"/>
              <a:r>
                <a:rPr lang="en-US" sz="2388" b="1" kern="0" spc="1508" dirty="0">
                  <a:solidFill>
                    <a:srgbClr val="FFFFFF"/>
                  </a:solidFill>
                  <a:latin typeface="ChosunilboNM" pitchFamily="34" charset="0"/>
                  <a:cs typeface="ChosunilboNM" pitchFamily="34" charset="0"/>
                </a:rPr>
                <a:t>내용</a:t>
              </a:r>
              <a:endParaRPr lang="en-US" sz="2262" dirty="0"/>
            </a:p>
          </p:txBody>
        </p:sp>
      </p:grpSp>
      <p:grpSp>
        <p:nvGrpSpPr>
          <p:cNvPr id="1005" name="그룹 1005"/>
          <p:cNvGrpSpPr/>
          <p:nvPr/>
        </p:nvGrpSpPr>
        <p:grpSpPr>
          <a:xfrm>
            <a:off x="9984476" y="1447666"/>
            <a:ext cx="1222222" cy="437555"/>
            <a:chOff x="7943723" y="1924669"/>
            <a:chExt cx="972409" cy="348122"/>
          </a:xfrm>
        </p:grpSpPr>
        <p:pic>
          <p:nvPicPr>
            <p:cNvPr id="16" name="Object 15"/>
            <p:cNvPicPr>
              <a:picLocks noChangeAspect="1"/>
            </p:cNvPicPr>
            <p:nvPr/>
          </p:nvPicPr>
          <p:blipFill>
            <a:blip r:embed="rId5" cstate="print"/>
            <a:stretch>
              <a:fillRect/>
            </a:stretch>
          </p:blipFill>
          <p:spPr>
            <a:xfrm rot="-10800000">
              <a:off x="7943723" y="1924669"/>
              <a:ext cx="972409" cy="348122"/>
            </a:xfrm>
            <a:prstGeom prst="rect">
              <a:avLst/>
            </a:prstGeom>
          </p:spPr>
        </p:pic>
      </p:grpSp>
      <p:sp>
        <p:nvSpPr>
          <p:cNvPr id="18" name="Object 18"/>
          <p:cNvSpPr txBox="1"/>
          <p:nvPr/>
        </p:nvSpPr>
        <p:spPr>
          <a:xfrm>
            <a:off x="7423913" y="4528846"/>
            <a:ext cx="6343348" cy="1020536"/>
          </a:xfrm>
          <a:prstGeom prst="rect">
            <a:avLst/>
          </a:prstGeom>
          <a:noFill/>
        </p:spPr>
        <p:txBody>
          <a:bodyPr wrap="square" rtlCol="0" anchor="t">
            <a:spAutoFit/>
          </a:bodyPr>
          <a:lstStyle/>
          <a:p>
            <a:pPr algn="ctr"/>
            <a:r>
              <a:rPr lang="en-US" sz="1508" kern="0" spc="-126" dirty="0">
                <a:solidFill>
                  <a:srgbClr val="FFFFFF"/>
                </a:solidFill>
                <a:latin typeface="NanumSquare" pitchFamily="34" charset="0"/>
                <a:cs typeface="NanumSquare" pitchFamily="34" charset="0"/>
              </a:rPr>
              <a:t>수 청춘 가진 하였으며, 갑 황금시대의 것이다. 안고, 있을 피가 같은, 역사를 봄날의 가진 아름다우냐?생생하며, 것이다. 피고, 속잎나고, 것이다. 가는 지혜는 발휘하기 웅대한 가지에 칼이다. 힘차게 몸으로 시들어 꽃이 얼마나 듣는다. 끝에 인생에 자신과 부패뿐이다. 없으면, 없는 열락의 방황하였으며, 피고 뿐이다.</a:t>
            </a:r>
            <a:endParaRPr lang="en-US" sz="2262" dirty="0"/>
          </a:p>
        </p:txBody>
      </p:sp>
      <p:sp>
        <p:nvSpPr>
          <p:cNvPr id="19" name="Object 19"/>
          <p:cNvSpPr txBox="1"/>
          <p:nvPr/>
        </p:nvSpPr>
        <p:spPr>
          <a:xfrm>
            <a:off x="1142481" y="5364931"/>
            <a:ext cx="4639866" cy="575863"/>
          </a:xfrm>
          <a:prstGeom prst="rect">
            <a:avLst/>
          </a:prstGeom>
          <a:noFill/>
        </p:spPr>
        <p:txBody>
          <a:bodyPr wrap="square" rtlCol="0" anchor="t">
            <a:spAutoFit/>
          </a:bodyPr>
          <a:lstStyle/>
          <a:p>
            <a:r>
              <a:rPr lang="en-US" sz="3142" dirty="0">
                <a:solidFill>
                  <a:srgbClr val="AA4B37"/>
                </a:solidFill>
                <a:latin typeface="Noto Serif CJK KR" pitchFamily="34" charset="0"/>
                <a:cs typeface="Noto Serif CJK KR" pitchFamily="34" charset="0"/>
              </a:rPr>
              <a:t>Contents 01</a:t>
            </a:r>
            <a:endParaRPr lang="en-US" sz="2262" dirty="0"/>
          </a:p>
        </p:txBody>
      </p:sp>
      <p:sp>
        <p:nvSpPr>
          <p:cNvPr id="20" name="Object 20"/>
          <p:cNvSpPr txBox="1"/>
          <p:nvPr/>
        </p:nvSpPr>
        <p:spPr>
          <a:xfrm>
            <a:off x="1156485" y="5918120"/>
            <a:ext cx="4199539" cy="556434"/>
          </a:xfrm>
          <a:prstGeom prst="rect">
            <a:avLst/>
          </a:prstGeom>
          <a:noFill/>
        </p:spPr>
        <p:txBody>
          <a:bodyPr wrap="square" rtlCol="0" anchor="t">
            <a:spAutoFit/>
          </a:bodyPr>
          <a:lstStyle/>
          <a:p>
            <a:r>
              <a:rPr lang="en-US" sz="1508" kern="0" spc="-126" dirty="0">
                <a:solidFill>
                  <a:srgbClr val="787878"/>
                </a:solidFill>
                <a:latin typeface="NanumSquare" pitchFamily="34" charset="0"/>
                <a:cs typeface="NanumSquare" pitchFamily="34" charset="0"/>
              </a:rPr>
              <a:t>심장의 대한 천고에 그들의 품으며, 공자는 것이 그러므로 황금시대다.</a:t>
            </a:r>
            <a:endParaRPr lang="en-US" sz="2262" dirty="0"/>
          </a:p>
        </p:txBody>
      </p:sp>
      <p:sp>
        <p:nvSpPr>
          <p:cNvPr id="21" name="Object 21"/>
          <p:cNvSpPr txBox="1"/>
          <p:nvPr/>
        </p:nvSpPr>
        <p:spPr>
          <a:xfrm>
            <a:off x="4531201" y="5364931"/>
            <a:ext cx="4801164" cy="575863"/>
          </a:xfrm>
          <a:prstGeom prst="rect">
            <a:avLst/>
          </a:prstGeom>
          <a:noFill/>
        </p:spPr>
        <p:txBody>
          <a:bodyPr wrap="square" rtlCol="0" anchor="t">
            <a:spAutoFit/>
          </a:bodyPr>
          <a:lstStyle/>
          <a:p>
            <a:r>
              <a:rPr lang="en-US" sz="3142" dirty="0">
                <a:solidFill>
                  <a:srgbClr val="AA4B37"/>
                </a:solidFill>
                <a:latin typeface="Noto Serif CJK KR" pitchFamily="34" charset="0"/>
                <a:cs typeface="Noto Serif CJK KR" pitchFamily="34" charset="0"/>
              </a:rPr>
              <a:t>Contents 02</a:t>
            </a:r>
            <a:endParaRPr lang="en-US" sz="2262" dirty="0"/>
          </a:p>
        </p:txBody>
      </p:sp>
      <p:sp>
        <p:nvSpPr>
          <p:cNvPr id="22" name="Object 22"/>
          <p:cNvSpPr txBox="1"/>
          <p:nvPr/>
        </p:nvSpPr>
        <p:spPr>
          <a:xfrm>
            <a:off x="4545205" y="5918120"/>
            <a:ext cx="4199539" cy="556434"/>
          </a:xfrm>
          <a:prstGeom prst="rect">
            <a:avLst/>
          </a:prstGeom>
          <a:noFill/>
        </p:spPr>
        <p:txBody>
          <a:bodyPr wrap="square" rtlCol="0" anchor="t">
            <a:spAutoFit/>
          </a:bodyPr>
          <a:lstStyle/>
          <a:p>
            <a:r>
              <a:rPr lang="en-US" sz="1508" kern="0" spc="-126" dirty="0">
                <a:solidFill>
                  <a:srgbClr val="787878"/>
                </a:solidFill>
                <a:latin typeface="NanumSquare" pitchFamily="34" charset="0"/>
                <a:cs typeface="NanumSquare" pitchFamily="34" charset="0"/>
              </a:rPr>
              <a:t>심장의 대한 천고에 그들의 품으며, 공자는 것이 그러므로 황금시대다.</a:t>
            </a:r>
            <a:endParaRPr lang="en-US" sz="2262" dirty="0"/>
          </a:p>
        </p:txBody>
      </p:sp>
      <p:grpSp>
        <p:nvGrpSpPr>
          <p:cNvPr id="1006" name="그룹 1006"/>
          <p:cNvGrpSpPr/>
          <p:nvPr/>
        </p:nvGrpSpPr>
        <p:grpSpPr>
          <a:xfrm>
            <a:off x="522596" y="5733255"/>
            <a:ext cx="691842" cy="47800"/>
            <a:chOff x="415780" y="5334316"/>
            <a:chExt cx="550435" cy="38030"/>
          </a:xfrm>
        </p:grpSpPr>
        <p:pic>
          <p:nvPicPr>
            <p:cNvPr id="24" name="Object 23"/>
            <p:cNvPicPr>
              <a:picLocks noChangeAspect="1"/>
            </p:cNvPicPr>
            <p:nvPr/>
          </p:nvPicPr>
          <p:blipFill>
            <a:blip r:embed="rId6" cstate="print"/>
            <a:stretch>
              <a:fillRect/>
            </a:stretch>
          </p:blipFill>
          <p:spPr>
            <a:xfrm rot="-13500000">
              <a:off x="415780" y="5334316"/>
              <a:ext cx="550435" cy="38030"/>
            </a:xfrm>
            <a:prstGeom prst="rect">
              <a:avLst/>
            </a:prstGeom>
          </p:spPr>
        </p:pic>
      </p:grpSp>
      <p:grpSp>
        <p:nvGrpSpPr>
          <p:cNvPr id="1007" name="그룹 1007"/>
          <p:cNvGrpSpPr/>
          <p:nvPr/>
        </p:nvGrpSpPr>
        <p:grpSpPr>
          <a:xfrm>
            <a:off x="3910809" y="5733255"/>
            <a:ext cx="691842" cy="47800"/>
            <a:chOff x="3111468" y="5334316"/>
            <a:chExt cx="550435" cy="38030"/>
          </a:xfrm>
        </p:grpSpPr>
        <p:pic>
          <p:nvPicPr>
            <p:cNvPr id="27" name="Object 26"/>
            <p:cNvPicPr>
              <a:picLocks noChangeAspect="1"/>
            </p:cNvPicPr>
            <p:nvPr/>
          </p:nvPicPr>
          <p:blipFill>
            <a:blip r:embed="rId6" cstate="print"/>
            <a:stretch>
              <a:fillRect/>
            </a:stretch>
          </p:blipFill>
          <p:spPr>
            <a:xfrm rot="-13500000">
              <a:off x="3111468" y="5334316"/>
              <a:ext cx="550435" cy="38030"/>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803B2D"/>
        </a:solidFill>
        <a:effectLst/>
      </p:bgPr>
    </p:bg>
    <p:spTree>
      <p:nvGrpSpPr>
        <p:cNvPr id="1" name=""/>
        <p:cNvGrpSpPr/>
        <p:nvPr/>
      </p:nvGrpSpPr>
      <p:grpSpPr>
        <a:xfrm>
          <a:off x="0" y="0"/>
          <a:ext cx="0" cy="0"/>
          <a:chOff x="0" y="0"/>
          <a:chExt cx="0" cy="0"/>
        </a:xfrm>
      </p:grpSpPr>
      <p:grpSp>
        <p:nvGrpSpPr>
          <p:cNvPr id="1001" name="그룹 1001"/>
          <p:cNvGrpSpPr/>
          <p:nvPr/>
        </p:nvGrpSpPr>
        <p:grpSpPr>
          <a:xfrm>
            <a:off x="1" y="-971452"/>
            <a:ext cx="13442857" cy="9504567"/>
            <a:chOff x="0" y="0"/>
            <a:chExt cx="10695238" cy="7561905"/>
          </a:xfrm>
        </p:grpSpPr>
        <p:pic>
          <p:nvPicPr>
            <p:cNvPr id="3" name="Object 2"/>
            <p:cNvPicPr>
              <a:picLocks noChangeAspect="1"/>
            </p:cNvPicPr>
            <p:nvPr/>
          </p:nvPicPr>
          <p:blipFill>
            <a:blip r:embed="rId2" cstate="print"/>
            <a:stretch>
              <a:fillRect/>
            </a:stretch>
          </p:blipFill>
          <p:spPr>
            <a:xfrm>
              <a:off x="0" y="0"/>
              <a:ext cx="10695238" cy="7561905"/>
            </a:xfrm>
            <a:prstGeom prst="rect">
              <a:avLst/>
            </a:prstGeom>
          </p:spPr>
        </p:pic>
      </p:grpSp>
      <p:sp>
        <p:nvSpPr>
          <p:cNvPr id="5" name="Object 5"/>
          <p:cNvSpPr txBox="1"/>
          <p:nvPr/>
        </p:nvSpPr>
        <p:spPr>
          <a:xfrm>
            <a:off x="1610808" y="1043445"/>
            <a:ext cx="6747909" cy="943335"/>
          </a:xfrm>
          <a:prstGeom prst="rect">
            <a:avLst/>
          </a:prstGeom>
          <a:noFill/>
        </p:spPr>
        <p:txBody>
          <a:bodyPr wrap="square" rtlCol="0" anchor="t">
            <a:spAutoFit/>
          </a:bodyPr>
          <a:lstStyle/>
          <a:p>
            <a:r>
              <a:rPr lang="en-US" sz="5530" i="1" dirty="0">
                <a:solidFill>
                  <a:srgbClr val="FFFFFF"/>
                </a:solidFill>
                <a:latin typeface="Noto Serif CJK KR Medium" pitchFamily="34" charset="0"/>
                <a:cs typeface="Noto Serif CJK KR Medium" pitchFamily="34" charset="0"/>
              </a:rPr>
              <a:t>Contents</a:t>
            </a:r>
            <a:endParaRPr lang="en-US" sz="2262" dirty="0"/>
          </a:p>
        </p:txBody>
      </p:sp>
      <p:sp>
        <p:nvSpPr>
          <p:cNvPr id="6" name="Object 6"/>
          <p:cNvSpPr txBox="1"/>
          <p:nvPr/>
        </p:nvSpPr>
        <p:spPr>
          <a:xfrm>
            <a:off x="963093" y="2023928"/>
            <a:ext cx="9575764" cy="324384"/>
          </a:xfrm>
          <a:prstGeom prst="rect">
            <a:avLst/>
          </a:prstGeom>
          <a:noFill/>
        </p:spPr>
        <p:txBody>
          <a:bodyPr wrap="square" rtlCol="0" anchor="t">
            <a:spAutoFit/>
          </a:bodyPr>
          <a:lstStyle/>
          <a:p>
            <a:r>
              <a:rPr lang="en-US" sz="1508" kern="0" spc="-126" dirty="0">
                <a:solidFill>
                  <a:srgbClr val="FFFFFF"/>
                </a:solidFill>
                <a:latin typeface="NanumSquare" pitchFamily="34" charset="0"/>
                <a:cs typeface="NanumSquare" pitchFamily="34" charset="0"/>
              </a:rPr>
              <a:t>심장의 대한 천고에 그들의 품으며, 공자는 것이 그러므로 황금시대다.</a:t>
            </a:r>
            <a:endParaRPr lang="en-US" sz="2262" dirty="0"/>
          </a:p>
        </p:txBody>
      </p:sp>
      <p:graphicFrame>
        <p:nvGraphicFramePr>
          <p:cNvPr id="2" name="Table 5"/>
          <p:cNvGraphicFramePr>
            <a:graphicFrameLocks noGrp="1"/>
          </p:cNvGraphicFramePr>
          <p:nvPr>
            <p:extLst>
              <p:ext uri="{D42A27DB-BD31-4B8C-83A1-F6EECF244321}">
                <p14:modId xmlns:p14="http://schemas.microsoft.com/office/powerpoint/2010/main" val="1579011935"/>
              </p:ext>
            </p:extLst>
          </p:nvPr>
        </p:nvGraphicFramePr>
        <p:xfrm>
          <a:off x="903515" y="2431421"/>
          <a:ext cx="11625264" cy="5116244"/>
        </p:xfrm>
        <a:graphic>
          <a:graphicData uri="http://schemas.openxmlformats.org/drawingml/2006/table">
            <a:tbl>
              <a:tblPr firstRow="1" bandRow="1">
                <a:tableStyleId>{5C22544A-7EE6-4342-B048-85BDC9FD1C3A}</a:tableStyleId>
              </a:tblPr>
              <a:tblGrid>
                <a:gridCol w="1380522">
                  <a:extLst>
                    <a:ext uri="{9D8B030D-6E8A-4147-A177-3AD203B41FA5}">
                      <a16:colId xmlns:a16="http://schemas.microsoft.com/office/drawing/2014/main" val="20000"/>
                    </a:ext>
                  </a:extLst>
                </a:gridCol>
                <a:gridCol w="2531662">
                  <a:extLst>
                    <a:ext uri="{9D8B030D-6E8A-4147-A177-3AD203B41FA5}">
                      <a16:colId xmlns:a16="http://schemas.microsoft.com/office/drawing/2014/main" val="20001"/>
                    </a:ext>
                  </a:extLst>
                </a:gridCol>
                <a:gridCol w="7713080">
                  <a:extLst>
                    <a:ext uri="{9D8B030D-6E8A-4147-A177-3AD203B41FA5}">
                      <a16:colId xmlns:a16="http://schemas.microsoft.com/office/drawing/2014/main" val="20002"/>
                    </a:ext>
                  </a:extLst>
                </a:gridCol>
              </a:tblGrid>
              <a:tr h="478879">
                <a:tc>
                  <a:txBody>
                    <a:bodyPr/>
                    <a:lstStyle/>
                    <a:p>
                      <a:pPr algn="ctr"/>
                      <a:r>
                        <a:rPr lang="en-US" sz="2400" b="1" i="0" dirty="0">
                          <a:latin typeface="Times New Roman"/>
                          <a:cs typeface="Times New Roman"/>
                        </a:rPr>
                        <a:t>구분1</a:t>
                      </a:r>
                      <a:endParaRPr lang="en-US" sz="2400" dirty="0">
                        <a:latin typeface="Times New Roman"/>
                        <a:cs typeface="Times New Roman"/>
                      </a:endParaRPr>
                    </a:p>
                  </a:txBody>
                  <a:tcPr marL="114931" marR="114931" marT="57466" marB="57466">
                    <a:solidFill>
                      <a:srgbClr val="8A2713"/>
                    </a:solidFill>
                  </a:tcPr>
                </a:tc>
                <a:tc>
                  <a:txBody>
                    <a:bodyPr/>
                    <a:lstStyle/>
                    <a:p>
                      <a:pPr algn="ctr"/>
                      <a:r>
                        <a:rPr lang="en-US" sz="2400" b="1" i="0" dirty="0">
                          <a:latin typeface="Times New Roman"/>
                          <a:cs typeface="Times New Roman"/>
                        </a:rPr>
                        <a:t>구분2</a:t>
                      </a:r>
                      <a:endParaRPr lang="en-US" sz="2400" dirty="0">
                        <a:latin typeface="Times New Roman"/>
                        <a:cs typeface="Times New Roman"/>
                      </a:endParaRPr>
                    </a:p>
                  </a:txBody>
                  <a:tcPr marL="114931" marR="114931" marT="57466" marB="57466">
                    <a:solidFill>
                      <a:srgbClr val="8A2713"/>
                    </a:solidFill>
                  </a:tcPr>
                </a:tc>
                <a:tc>
                  <a:txBody>
                    <a:bodyPr/>
                    <a:lstStyle/>
                    <a:p>
                      <a:pPr algn="ctr"/>
                      <a:r>
                        <a:rPr lang="en-US" sz="2400" b="1" i="0" dirty="0">
                          <a:latin typeface="Times New Roman"/>
                          <a:cs typeface="Times New Roman"/>
                        </a:rPr>
                        <a:t>내용</a:t>
                      </a:r>
                      <a:endParaRPr lang="en-US" sz="2400" dirty="0">
                        <a:latin typeface="Times New Roman"/>
                        <a:cs typeface="Times New Roman"/>
                      </a:endParaRPr>
                    </a:p>
                  </a:txBody>
                  <a:tcPr marL="114931" marR="114931" marT="57466" marB="57466">
                    <a:solidFill>
                      <a:srgbClr val="8A2713"/>
                    </a:solidFill>
                  </a:tcPr>
                </a:tc>
                <a:extLst>
                  <a:ext uri="{0D108BD9-81ED-4DB2-BD59-A6C34878D82A}">
                    <a16:rowId xmlns:a16="http://schemas.microsoft.com/office/drawing/2014/main" val="10000"/>
                  </a:ext>
                </a:extLst>
              </a:tr>
              <a:tr h="1647345">
                <a:tc>
                  <a:txBody>
                    <a:bodyPr/>
                    <a:lstStyle/>
                    <a:p>
                      <a:pPr algn="ctr"/>
                      <a:r>
                        <a:rPr lang="en-US" sz="2100" b="0" i="0" dirty="0">
                          <a:latin typeface="Times New Roman"/>
                          <a:cs typeface="Times New Roman"/>
                        </a:rPr>
                        <a:t>항목 1</a:t>
                      </a:r>
                      <a:endParaRPr lang="en-US" sz="2100" dirty="0">
                        <a:latin typeface="Times New Roman"/>
                        <a:cs typeface="Times New Roman"/>
                      </a:endParaRPr>
                    </a:p>
                  </a:txBody>
                  <a:tcPr marL="114931" marR="114931" marT="57466" marB="57466">
                    <a:solidFill>
                      <a:srgbClr val="EEEEEE"/>
                    </a:solidFill>
                  </a:tcPr>
                </a:tc>
                <a:tc>
                  <a:txBody>
                    <a:bodyPr/>
                    <a:lstStyle/>
                    <a:p>
                      <a:pPr algn="ctr"/>
                      <a:r>
                        <a:rPr lang="en-US" sz="2000" b="0" i="0" dirty="0">
                          <a:latin typeface="Times New Roman"/>
                          <a:cs typeface="Times New Roman"/>
                        </a:rPr>
                        <a:t>바늘 구멍으로 하늘 보기</a:t>
                      </a:r>
                      <a:endParaRPr lang="en-US" sz="2000" dirty="0">
                        <a:latin typeface="Times New Roman"/>
                        <a:cs typeface="Times New Roman"/>
                      </a:endParaRPr>
                    </a:p>
                  </a:txBody>
                  <a:tcPr marL="114931" marR="114931" marT="57466" marB="57466">
                    <a:solidFill>
                      <a:srgbClr val="FFFFFF"/>
                    </a:solidFill>
                  </a:tcPr>
                </a:tc>
                <a:tc>
                  <a:txBody>
                    <a:bodyPr/>
                    <a:lstStyle/>
                    <a:p>
                      <a:pPr algn="ctr"/>
                      <a:r>
                        <a:rPr lang="en-US" sz="2000" b="0" i="0" dirty="0">
                          <a:latin typeface="Times New Roman"/>
                          <a:cs typeface="Times New Roman"/>
                        </a:rPr>
                        <a:t>1) 전체를 포괄적으로 보지 못하는 매우 좁은 소견이나 관찰을 비꼬는 말
2)조그만 바늘구멍으로 넓디넓은 하늘을 본다는 뜻으로, 전체를 포괄적으로
보지 못하는 매우 좁은 소견이나 관찰을 비꼬는 말.</a:t>
                      </a:r>
                      <a:endParaRPr lang="en-US" sz="2000" dirty="0">
                        <a:latin typeface="Times New Roman"/>
                        <a:cs typeface="Times New Roman"/>
                      </a:endParaRPr>
                    </a:p>
                  </a:txBody>
                  <a:tcPr marL="114931" marR="114931" marT="57466" marB="57466">
                    <a:solidFill>
                      <a:srgbClr val="FFFFFF"/>
                    </a:solidFill>
                  </a:tcPr>
                </a:tc>
                <a:extLst>
                  <a:ext uri="{0D108BD9-81ED-4DB2-BD59-A6C34878D82A}">
                    <a16:rowId xmlns:a16="http://schemas.microsoft.com/office/drawing/2014/main" val="10001"/>
                  </a:ext>
                </a:extLst>
              </a:tr>
              <a:tr h="1647345">
                <a:tc>
                  <a:txBody>
                    <a:bodyPr/>
                    <a:lstStyle/>
                    <a:p>
                      <a:pPr algn="ctr"/>
                      <a:r>
                        <a:rPr lang="en-US" sz="2100" b="0" i="0" dirty="0">
                          <a:latin typeface="Times New Roman"/>
                          <a:cs typeface="Times New Roman"/>
                        </a:rPr>
                        <a:t>항목 2</a:t>
                      </a:r>
                      <a:endParaRPr lang="en-US" sz="2100" dirty="0">
                        <a:latin typeface="Times New Roman"/>
                        <a:cs typeface="Times New Roman"/>
                      </a:endParaRPr>
                    </a:p>
                  </a:txBody>
                  <a:tcPr marL="114931" marR="114931" marT="57466" marB="57466">
                    <a:solidFill>
                      <a:srgbClr val="EEEEEE"/>
                    </a:solidFill>
                  </a:tcPr>
                </a:tc>
                <a:tc>
                  <a:txBody>
                    <a:bodyPr/>
                    <a:lstStyle/>
                    <a:p>
                      <a:pPr algn="ctr"/>
                      <a:r>
                        <a:rPr lang="en-US" sz="2000" b="0" i="0" dirty="0">
                          <a:latin typeface="Times New Roman"/>
                          <a:cs typeface="Times New Roman"/>
                        </a:rPr>
                        <a:t>빌어먹는 놈이
콩밥을 마다할까</a:t>
                      </a:r>
                      <a:endParaRPr lang="en-US" sz="2000" dirty="0">
                        <a:latin typeface="Times New Roman"/>
                        <a:cs typeface="Times New Roman"/>
                      </a:endParaRPr>
                    </a:p>
                  </a:txBody>
                  <a:tcPr marL="114931" marR="114931" marT="57466" marB="57466">
                    <a:solidFill>
                      <a:srgbClr val="FFFFFF"/>
                    </a:solidFill>
                  </a:tcPr>
                </a:tc>
                <a:tc>
                  <a:txBody>
                    <a:bodyPr/>
                    <a:lstStyle/>
                    <a:p>
                      <a:pPr algn="ctr"/>
                      <a:r>
                        <a:rPr lang="en-US" sz="2000" b="0" i="0" dirty="0">
                          <a:latin typeface="Times New Roman"/>
                          <a:cs typeface="Times New Roman"/>
                        </a:rPr>
                        <a:t>1) 한창 궁하여 빌어먹는 판에 콩밥이라고 마다할 수 없다는 뜻
2) 한창 궁하여 빌어먹는 판에 콩밥이라고 마다할 수 없다는 뜻으로, 자기가
아쉽거나 급히 필요한 일에는 좋고 나쁨을 가릴 겨를이 없음을 비유적으로 이르는 말</a:t>
                      </a:r>
                      <a:endParaRPr lang="en-US" sz="2000" dirty="0">
                        <a:latin typeface="Times New Roman"/>
                        <a:cs typeface="Times New Roman"/>
                      </a:endParaRPr>
                    </a:p>
                  </a:txBody>
                  <a:tcPr marL="114931" marR="114931" marT="57466" marB="57466">
                    <a:solidFill>
                      <a:srgbClr val="FFFFFF"/>
                    </a:solidFill>
                  </a:tcPr>
                </a:tc>
                <a:extLst>
                  <a:ext uri="{0D108BD9-81ED-4DB2-BD59-A6C34878D82A}">
                    <a16:rowId xmlns:a16="http://schemas.microsoft.com/office/drawing/2014/main" val="10002"/>
                  </a:ext>
                </a:extLst>
              </a:tr>
              <a:tr h="1340862">
                <a:tc>
                  <a:txBody>
                    <a:bodyPr/>
                    <a:lstStyle/>
                    <a:p>
                      <a:pPr algn="ctr"/>
                      <a:r>
                        <a:rPr lang="en-US" sz="2100" b="0" i="0" dirty="0">
                          <a:latin typeface="Times New Roman"/>
                          <a:cs typeface="Times New Roman"/>
                        </a:rPr>
                        <a:t>항목 3</a:t>
                      </a:r>
                      <a:endParaRPr lang="en-US" sz="2100" dirty="0">
                        <a:latin typeface="Times New Roman"/>
                        <a:cs typeface="Times New Roman"/>
                      </a:endParaRPr>
                    </a:p>
                  </a:txBody>
                  <a:tcPr marL="114931" marR="114931" marT="57466" marB="57466">
                    <a:solidFill>
                      <a:srgbClr val="EEEEEE"/>
                    </a:solidFill>
                  </a:tcPr>
                </a:tc>
                <a:tc>
                  <a:txBody>
                    <a:bodyPr/>
                    <a:lstStyle/>
                    <a:p>
                      <a:pPr algn="ctr"/>
                      <a:r>
                        <a:rPr lang="en-US" sz="2000" b="0" i="0" dirty="0">
                          <a:latin typeface="Times New Roman"/>
                          <a:cs typeface="Times New Roman"/>
                        </a:rPr>
                        <a:t>은행나무도 마주 서야 연다</a:t>
                      </a:r>
                      <a:endParaRPr lang="en-US" sz="2000" dirty="0">
                        <a:latin typeface="Times New Roman"/>
                        <a:cs typeface="Times New Roman"/>
                      </a:endParaRPr>
                    </a:p>
                  </a:txBody>
                  <a:tcPr marL="114931" marR="114931" marT="57466" marB="57466">
                    <a:solidFill>
                      <a:srgbClr val="FFFFFF"/>
                    </a:solidFill>
                  </a:tcPr>
                </a:tc>
                <a:tc>
                  <a:txBody>
                    <a:bodyPr/>
                    <a:lstStyle/>
                    <a:p>
                      <a:pPr algn="ctr"/>
                      <a:r>
                        <a:rPr lang="en-US" sz="2000" b="0" i="0" dirty="0">
                          <a:latin typeface="Times New Roman"/>
                          <a:cs typeface="Times New Roman"/>
                        </a:rPr>
                        <a:t>1) 사람이 마주 보고 대하여야 더 인연이 깊어짐을 이르는 말
2) 은행나무의 수나무와 암나무가 서로 바라보고 서야 열매가 열린다는 뜻으로,
사람이 마주 보고 대하여야 더 인연이 깊어짐을 이르는 말.</a:t>
                      </a:r>
                      <a:endParaRPr lang="en-US" sz="2000" dirty="0">
                        <a:latin typeface="Times New Roman"/>
                        <a:cs typeface="Times New Roman"/>
                      </a:endParaRPr>
                    </a:p>
                  </a:txBody>
                  <a:tcPr marL="114931" marR="114931" marT="57466" marB="57466">
                    <a:solidFill>
                      <a:srgbClr val="FFFFFF"/>
                    </a:solidFill>
                  </a:tcPr>
                </a:tc>
                <a:extLst>
                  <a:ext uri="{0D108BD9-81ED-4DB2-BD59-A6C34878D82A}">
                    <a16:rowId xmlns:a16="http://schemas.microsoft.com/office/drawing/2014/main" val="10003"/>
                  </a:ext>
                </a:extLst>
              </a:tr>
            </a:tbl>
          </a:graphicData>
        </a:graphic>
      </p:graphicFrame>
      <p:grpSp>
        <p:nvGrpSpPr>
          <p:cNvPr id="1002" name="그룹 1002"/>
          <p:cNvGrpSpPr/>
          <p:nvPr/>
        </p:nvGrpSpPr>
        <p:grpSpPr>
          <a:xfrm>
            <a:off x="859891" y="1629111"/>
            <a:ext cx="855279" cy="59092"/>
            <a:chOff x="684135" y="2069028"/>
            <a:chExt cx="680466" cy="47014"/>
          </a:xfrm>
        </p:grpSpPr>
        <p:pic>
          <p:nvPicPr>
            <p:cNvPr id="9" name="Object 8"/>
            <p:cNvPicPr>
              <a:picLocks noChangeAspect="1"/>
            </p:cNvPicPr>
            <p:nvPr/>
          </p:nvPicPr>
          <p:blipFill>
            <a:blip r:embed="rId3" cstate="print"/>
            <a:stretch>
              <a:fillRect/>
            </a:stretch>
          </p:blipFill>
          <p:spPr>
            <a:xfrm rot="-13500000">
              <a:off x="684135" y="2069028"/>
              <a:ext cx="680466" cy="47014"/>
            </a:xfrm>
            <a:prstGeom prst="rect">
              <a:avLst/>
            </a:prstGeom>
          </p:spPr>
        </p:pic>
      </p:grpSp>
      <p:sp>
        <p:nvSpPr>
          <p:cNvPr id="11" name="Object 11"/>
          <p:cNvSpPr txBox="1"/>
          <p:nvPr/>
        </p:nvSpPr>
        <p:spPr>
          <a:xfrm>
            <a:off x="840440" y="1071451"/>
            <a:ext cx="492753" cy="769313"/>
          </a:xfrm>
          <a:prstGeom prst="rect">
            <a:avLst/>
          </a:prstGeom>
          <a:noFill/>
        </p:spPr>
        <p:txBody>
          <a:bodyPr wrap="square" rtlCol="0" anchor="t">
            <a:spAutoFit/>
          </a:bodyPr>
          <a:lstStyle/>
          <a:p>
            <a:pPr algn="ctr"/>
            <a:r>
              <a:rPr lang="en-US" sz="4399" i="1" dirty="0">
                <a:solidFill>
                  <a:srgbClr val="FFFFFF"/>
                </a:solidFill>
                <a:latin typeface="Noto Serif CJK KR Medium" pitchFamily="34" charset="0"/>
                <a:cs typeface="Noto Serif CJK KR Medium" pitchFamily="34" charset="0"/>
              </a:rPr>
              <a:t>1</a:t>
            </a:r>
            <a:endParaRPr lang="en-US" sz="226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8A2713"/>
        </a:solidFill>
        <a:effectLst/>
      </p:bgPr>
    </p:bg>
    <p:spTree>
      <p:nvGrpSpPr>
        <p:cNvPr id="1" name=""/>
        <p:cNvGrpSpPr/>
        <p:nvPr/>
      </p:nvGrpSpPr>
      <p:grpSpPr>
        <a:xfrm>
          <a:off x="0" y="0"/>
          <a:ext cx="0" cy="0"/>
          <a:chOff x="0" y="0"/>
          <a:chExt cx="0" cy="0"/>
        </a:xfrm>
      </p:grpSpPr>
      <p:sp>
        <p:nvSpPr>
          <p:cNvPr id="2" name="Object 2"/>
          <p:cNvSpPr txBox="1"/>
          <p:nvPr/>
        </p:nvSpPr>
        <p:spPr>
          <a:xfrm>
            <a:off x="-672142" y="3110911"/>
            <a:ext cx="14787143" cy="1833131"/>
          </a:xfrm>
          <a:prstGeom prst="rect">
            <a:avLst/>
          </a:prstGeom>
          <a:noFill/>
        </p:spPr>
        <p:txBody>
          <a:bodyPr wrap="square" rtlCol="0" anchor="t">
            <a:spAutoFit/>
          </a:bodyPr>
          <a:lstStyle/>
          <a:p>
            <a:pPr algn="ctr"/>
            <a:r>
              <a:rPr lang="en-US" sz="11312" dirty="0">
                <a:solidFill>
                  <a:srgbClr val="FFFFFF"/>
                </a:solidFill>
                <a:latin typeface="ChosunilboNM" pitchFamily="34" charset="0"/>
                <a:cs typeface="ChosunilboNM" pitchFamily="34" charset="0"/>
              </a:rPr>
              <a:t>감사합니다</a:t>
            </a:r>
            <a:endParaRPr lang="en-US" sz="2262" dirty="0"/>
          </a:p>
        </p:txBody>
      </p:sp>
      <p:grpSp>
        <p:nvGrpSpPr>
          <p:cNvPr id="1001" name="그룹 1001"/>
          <p:cNvGrpSpPr/>
          <p:nvPr/>
        </p:nvGrpSpPr>
        <p:grpSpPr>
          <a:xfrm>
            <a:off x="2895711" y="2085577"/>
            <a:ext cx="7651437" cy="877072"/>
            <a:chOff x="2303848" y="2432195"/>
            <a:chExt cx="6087541" cy="697805"/>
          </a:xfrm>
        </p:grpSpPr>
        <p:pic>
          <p:nvPicPr>
            <p:cNvPr id="4" name="Object 3"/>
            <p:cNvPicPr>
              <a:picLocks noChangeAspect="1"/>
            </p:cNvPicPr>
            <p:nvPr/>
          </p:nvPicPr>
          <p:blipFill>
            <a:blip r:embed="rId2" cstate="print"/>
            <a:stretch>
              <a:fillRect/>
            </a:stretch>
          </p:blipFill>
          <p:spPr>
            <a:xfrm>
              <a:off x="2303848" y="2432195"/>
              <a:ext cx="6087541" cy="697805"/>
            </a:xfrm>
            <a:prstGeom prst="rect">
              <a:avLst/>
            </a:prstGeom>
          </p:spPr>
        </p:pic>
      </p:grpSp>
      <p:sp>
        <p:nvSpPr>
          <p:cNvPr id="6" name="Object 6"/>
          <p:cNvSpPr txBox="1"/>
          <p:nvPr/>
        </p:nvSpPr>
        <p:spPr>
          <a:xfrm>
            <a:off x="-614550" y="2134286"/>
            <a:ext cx="14693645" cy="788677"/>
          </a:xfrm>
          <a:prstGeom prst="rect">
            <a:avLst/>
          </a:prstGeom>
          <a:noFill/>
        </p:spPr>
        <p:txBody>
          <a:bodyPr wrap="square" rtlCol="0" anchor="t">
            <a:spAutoFit/>
          </a:bodyPr>
          <a:lstStyle/>
          <a:p>
            <a:pPr algn="ctr"/>
            <a:r>
              <a:rPr lang="en-US" sz="4525" b="1" kern="0" spc="3017" dirty="0">
                <a:solidFill>
                  <a:srgbClr val="FFFFFF"/>
                </a:solidFill>
                <a:latin typeface="ChosunilboNM" pitchFamily="34" charset="0"/>
                <a:cs typeface="ChosunilboNM" pitchFamily="34" charset="0"/>
              </a:rPr>
              <a:t>발표를  마칩니다</a:t>
            </a:r>
            <a:endParaRPr lang="en-US" sz="2262" dirty="0"/>
          </a:p>
        </p:txBody>
      </p:sp>
      <p:grpSp>
        <p:nvGrpSpPr>
          <p:cNvPr id="1002" name="그룹 1002"/>
          <p:cNvGrpSpPr/>
          <p:nvPr/>
        </p:nvGrpSpPr>
        <p:grpSpPr>
          <a:xfrm>
            <a:off x="4786393" y="5329352"/>
            <a:ext cx="3870073" cy="602047"/>
            <a:chOff x="3808089" y="5012967"/>
            <a:chExt cx="3079059" cy="478993"/>
          </a:xfrm>
        </p:grpSpPr>
        <p:pic>
          <p:nvPicPr>
            <p:cNvPr id="8" name="Object 7"/>
            <p:cNvPicPr>
              <a:picLocks noChangeAspect="1"/>
            </p:cNvPicPr>
            <p:nvPr/>
          </p:nvPicPr>
          <p:blipFill>
            <a:blip r:embed="rId3" cstate="print"/>
            <a:stretch>
              <a:fillRect/>
            </a:stretch>
          </p:blipFill>
          <p:spPr>
            <a:xfrm>
              <a:off x="3808089" y="5012967"/>
              <a:ext cx="3079059" cy="478993"/>
            </a:xfrm>
            <a:prstGeom prst="rect">
              <a:avLst/>
            </a:prstGeom>
          </p:spPr>
        </p:pic>
      </p:grpSp>
      <p:sp>
        <p:nvSpPr>
          <p:cNvPr id="10" name="Object 10"/>
          <p:cNvSpPr txBox="1"/>
          <p:nvPr/>
        </p:nvSpPr>
        <p:spPr>
          <a:xfrm>
            <a:off x="4457802" y="5459096"/>
            <a:ext cx="4527255" cy="382412"/>
          </a:xfrm>
          <a:prstGeom prst="rect">
            <a:avLst/>
          </a:prstGeom>
          <a:noFill/>
        </p:spPr>
        <p:txBody>
          <a:bodyPr wrap="square" rtlCol="0" anchor="t">
            <a:spAutoFit/>
          </a:bodyPr>
          <a:lstStyle/>
          <a:p>
            <a:pPr algn="ctr"/>
            <a:r>
              <a:rPr lang="en-US" sz="1885" kern="0" spc="-126" dirty="0">
                <a:solidFill>
                  <a:srgbClr val="FFFFFF"/>
                </a:solidFill>
                <a:latin typeface="NanumSquare" pitchFamily="34" charset="0"/>
                <a:cs typeface="NanumSquare" pitchFamily="34" charset="0"/>
              </a:rPr>
              <a:t>부주제를 이곳에 입력해주세요</a:t>
            </a:r>
            <a:endParaRPr lang="en-US" sz="2262" dirty="0"/>
          </a:p>
        </p:txBody>
      </p:sp>
      <p:sp>
        <p:nvSpPr>
          <p:cNvPr id="11" name="Object 11"/>
          <p:cNvSpPr txBox="1"/>
          <p:nvPr/>
        </p:nvSpPr>
        <p:spPr>
          <a:xfrm>
            <a:off x="4375271" y="7103278"/>
            <a:ext cx="4692317" cy="266355"/>
          </a:xfrm>
          <a:prstGeom prst="rect">
            <a:avLst/>
          </a:prstGeom>
          <a:noFill/>
        </p:spPr>
        <p:txBody>
          <a:bodyPr wrap="square" rtlCol="0" anchor="t">
            <a:spAutoFit/>
          </a:bodyPr>
          <a:lstStyle/>
          <a:p>
            <a:pPr algn="ctr"/>
            <a:r>
              <a:rPr lang="en-US" sz="1131" dirty="0">
                <a:solidFill>
                  <a:srgbClr val="FFFFFF"/>
                </a:solidFill>
                <a:latin typeface="NanumSquare" pitchFamily="34" charset="0"/>
                <a:cs typeface="NanumSquare" pitchFamily="34" charset="0"/>
              </a:rPr>
              <a:t>Please enter the contents here.</a:t>
            </a:r>
            <a:endParaRPr lang="en-US" sz="2262" dirty="0"/>
          </a:p>
        </p:txBody>
      </p:sp>
      <p:grpSp>
        <p:nvGrpSpPr>
          <p:cNvPr id="1003" name="그룹 1003"/>
          <p:cNvGrpSpPr/>
          <p:nvPr/>
        </p:nvGrpSpPr>
        <p:grpSpPr>
          <a:xfrm>
            <a:off x="6017697" y="1484343"/>
            <a:ext cx="1407465" cy="503873"/>
            <a:chOff x="4787724" y="1953849"/>
            <a:chExt cx="1119790" cy="400885"/>
          </a:xfrm>
        </p:grpSpPr>
        <p:pic>
          <p:nvPicPr>
            <p:cNvPr id="13" name="Object 12"/>
            <p:cNvPicPr>
              <a:picLocks noChangeAspect="1"/>
            </p:cNvPicPr>
            <p:nvPr/>
          </p:nvPicPr>
          <p:blipFill>
            <a:blip r:embed="rId4" cstate="print"/>
            <a:stretch>
              <a:fillRect/>
            </a:stretch>
          </p:blipFill>
          <p:spPr>
            <a:xfrm rot="-10800000">
              <a:off x="4787724" y="1953849"/>
              <a:ext cx="1119790" cy="40088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사용자 지정</PresentationFormat>
  <Paragraphs>70</Paragraphs>
  <Slides>9</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9</vt:i4>
      </vt:variant>
    </vt:vector>
  </HeadingPairs>
  <TitlesOfParts>
    <vt:vector size="18" baseType="lpstr">
      <vt:lpstr>ChosunilboNM</vt:lpstr>
      <vt:lpstr>NanumSquare</vt:lpstr>
      <vt:lpstr>NanumSquare Light</vt:lpstr>
      <vt:lpstr>Noto Serif CJK KR</vt:lpstr>
      <vt:lpstr>Noto Serif CJK KR Medium</vt:lpstr>
      <vt:lpstr>Arial</vt:lpstr>
      <vt:lpstr>Calibri</vt:lpstr>
      <vt:lpstr>Times New Roman</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kqy951118@naver.com</cp:lastModifiedBy>
  <cp:revision>2</cp:revision>
  <dcterms:created xsi:type="dcterms:W3CDTF">2022-09-24T13:39:52Z</dcterms:created>
  <dcterms:modified xsi:type="dcterms:W3CDTF">2022-09-24T04:44:20Z</dcterms:modified>
</cp:coreProperties>
</file>